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93" r:id="rId6"/>
    <p:sldId id="278" r:id="rId7"/>
    <p:sldId id="294" r:id="rId8"/>
    <p:sldId id="292" r:id="rId9"/>
    <p:sldId id="285" r:id="rId10"/>
    <p:sldId id="290" r:id="rId11"/>
  </p:sldIdLst>
  <p:sldSz cx="9144000" cy="6858000" type="screen4x3"/>
  <p:notesSz cx="6735763" cy="9866313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6" userDrawn="1">
          <p15:clr>
            <a:srgbClr val="A4A3A4"/>
          </p15:clr>
        </p15:guide>
        <p15:guide id="2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3366FF"/>
    <a:srgbClr val="0066FF"/>
    <a:srgbClr val="0000FF"/>
    <a:srgbClr val="A5A5A5"/>
    <a:srgbClr val="F2F1EE"/>
    <a:srgbClr val="D8D2CD"/>
    <a:srgbClr val="BEB9AA"/>
    <a:srgbClr val="C0C9C2"/>
    <a:srgbClr val="AA9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595" autoAdjust="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>
        <p:guide pos="3096"/>
        <p:guide orient="horz" pos="960"/>
      </p:guideLst>
    </p:cSldViewPr>
  </p:slideViewPr>
  <p:outlineViewPr>
    <p:cViewPr>
      <p:scale>
        <a:sx n="33" d="100"/>
        <a:sy n="33" d="100"/>
      </p:scale>
      <p:origin x="0" y="-402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1B421A-2A2D-4ABF-941D-E33396D5559E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68053154-EB4B-4508-B7F6-2028675006B8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①ご注文</a:t>
          </a:r>
        </a:p>
      </dgm:t>
    </dgm:pt>
    <dgm:pt modelId="{4DC8D76A-F732-434A-AE37-E90F74C55D1D}" type="par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B58FF152-B64C-40F5-A061-F0977C21C025}" type="sib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78D182BD-09B7-4D35-B0B7-9433EB342AC0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②校正確認・</a:t>
          </a:r>
          <a:endParaRPr kumimoji="1" lang="en-US" altLang="ja-JP" sz="1200" b="1" dirty="0"/>
        </a:p>
        <a:p>
          <a:r>
            <a:rPr kumimoji="1" lang="ja-JP" altLang="en-US" sz="1200" b="1" dirty="0"/>
            <a:t>デザイン確定</a:t>
          </a:r>
        </a:p>
      </dgm:t>
    </dgm:pt>
    <dgm:pt modelId="{ED60B363-3CE8-4A16-A580-C6EBCE2F646B}" type="par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D8ADDB67-688D-42B4-AAE3-BE7169B4E6A1}" type="sib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A693E5A7-1D69-4501-AA91-C4E6C1AC678A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③お支払い</a:t>
          </a:r>
        </a:p>
      </dgm:t>
    </dgm:pt>
    <dgm:pt modelId="{2E325C7D-26F6-4EE0-AB9E-F5544215CE15}" type="par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29300ECD-1C22-4793-8C16-82917BB50ADB}" type="sib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ED15ECA3-CDF8-4566-A8DB-34961AF15AB2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④印刷加工</a:t>
          </a:r>
        </a:p>
      </dgm:t>
    </dgm:pt>
    <dgm:pt modelId="{3F706C9B-4321-45CB-8010-72B9FE1332AE}" type="par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787E6B86-48E6-438E-A332-B169FC16A0CF}" type="sib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AF078B6C-D32E-4A8C-8127-85B0CCC7A5ED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⑤発送</a:t>
          </a:r>
        </a:p>
      </dgm:t>
    </dgm:pt>
    <dgm:pt modelId="{24576F76-1510-42F5-8A70-70F373060BAE}" type="par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F4A7C036-DA41-4BFB-94A8-85AEA31F3F29}" type="sib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53F3BB01-687D-4E65-8997-121C7CA0D4D2}" type="pres">
      <dgm:prSet presAssocID="{F91B421A-2A2D-4ABF-941D-E33396D5559E}" presName="Name0" presStyleCnt="0">
        <dgm:presLayoutVars>
          <dgm:dir/>
          <dgm:animLvl val="lvl"/>
          <dgm:resizeHandles val="exact"/>
        </dgm:presLayoutVars>
      </dgm:prSet>
      <dgm:spPr/>
    </dgm:pt>
    <dgm:pt modelId="{9367AE68-AD97-48B9-BF6F-E07AF5C973CF}" type="pres">
      <dgm:prSet presAssocID="{68053154-EB4B-4508-B7F6-2028675006B8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990BA68-7923-42BA-B437-928D79BA237A}" type="pres">
      <dgm:prSet presAssocID="{B58FF152-B64C-40F5-A061-F0977C21C025}" presName="parTxOnlySpace" presStyleCnt="0"/>
      <dgm:spPr/>
    </dgm:pt>
    <dgm:pt modelId="{74A6EBC3-16B8-4B2D-A22D-2CE78D59B34F}" type="pres">
      <dgm:prSet presAssocID="{78D182BD-09B7-4D35-B0B7-9433EB342AC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832FC0A5-AC20-464F-BE42-7F72E16C765F}" type="pres">
      <dgm:prSet presAssocID="{D8ADDB67-688D-42B4-AAE3-BE7169B4E6A1}" presName="parTxOnlySpace" presStyleCnt="0"/>
      <dgm:spPr/>
    </dgm:pt>
    <dgm:pt modelId="{4A58898E-EFB5-4901-B265-6F82A4C6504F}" type="pres">
      <dgm:prSet presAssocID="{A693E5A7-1D69-4501-AA91-C4E6C1AC678A}" presName="parTxOnly" presStyleLbl="node1" presStyleIdx="2" presStyleCnt="5">
        <dgm:presLayoutVars>
          <dgm:chMax val="0"/>
          <dgm:chPref val="0"/>
          <dgm:bulletEnabled val="1"/>
        </dgm:presLayoutVars>
      </dgm:prSet>
      <dgm:spPr>
        <a:xfrm>
          <a:off x="4238371" y="2620226"/>
          <a:ext cx="2353181" cy="941272"/>
        </a:xfrm>
        <a:prstGeom prst="chevron">
          <a:avLst/>
        </a:prstGeom>
      </dgm:spPr>
    </dgm:pt>
    <dgm:pt modelId="{C2879052-19A4-4E78-B735-0748CDC1F59B}" type="pres">
      <dgm:prSet presAssocID="{29300ECD-1C22-4793-8C16-82917BB50ADB}" presName="parTxOnlySpace" presStyleCnt="0"/>
      <dgm:spPr/>
    </dgm:pt>
    <dgm:pt modelId="{56B5F6D4-C433-4D7A-85B4-27DDF96476C5}" type="pres">
      <dgm:prSet presAssocID="{ED15ECA3-CDF8-4566-A8DB-34961AF15AB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9EEA0FEC-F8B7-4FF2-B7DE-A0AB95D4F795}" type="pres">
      <dgm:prSet presAssocID="{787E6B86-48E6-438E-A332-B169FC16A0CF}" presName="parTxOnlySpace" presStyleCnt="0"/>
      <dgm:spPr/>
    </dgm:pt>
    <dgm:pt modelId="{6F4FC955-F62B-43F4-8B44-3A1C674CB528}" type="pres">
      <dgm:prSet presAssocID="{AF078B6C-D32E-4A8C-8127-85B0CCC7A5E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A1FF8723-D9F6-4E38-9E43-27DB346C3BC8}" srcId="{F91B421A-2A2D-4ABF-941D-E33396D5559E}" destId="{78D182BD-09B7-4D35-B0B7-9433EB342AC0}" srcOrd="1" destOrd="0" parTransId="{ED60B363-3CE8-4A16-A580-C6EBCE2F646B}" sibTransId="{D8ADDB67-688D-42B4-AAE3-BE7169B4E6A1}"/>
    <dgm:cxn modelId="{DAD5C16F-5180-4F05-92DF-5DB50C84217A}" srcId="{F91B421A-2A2D-4ABF-941D-E33396D5559E}" destId="{ED15ECA3-CDF8-4566-A8DB-34961AF15AB2}" srcOrd="3" destOrd="0" parTransId="{3F706C9B-4321-45CB-8010-72B9FE1332AE}" sibTransId="{787E6B86-48E6-438E-A332-B169FC16A0CF}"/>
    <dgm:cxn modelId="{DD87ED54-D76D-49A8-BD7F-0DD2969815BF}" type="presOf" srcId="{68053154-EB4B-4508-B7F6-2028675006B8}" destId="{9367AE68-AD97-48B9-BF6F-E07AF5C973CF}" srcOrd="0" destOrd="0" presId="urn:microsoft.com/office/officeart/2005/8/layout/chevron1"/>
    <dgm:cxn modelId="{7C29E6A9-D1CB-4EB7-8961-DAE90510AC19}" type="presOf" srcId="{ED15ECA3-CDF8-4566-A8DB-34961AF15AB2}" destId="{56B5F6D4-C433-4D7A-85B4-27DDF96476C5}" srcOrd="0" destOrd="0" presId="urn:microsoft.com/office/officeart/2005/8/layout/chevron1"/>
    <dgm:cxn modelId="{CED789AA-0147-47BE-8A1D-F0A8917EF980}" type="presOf" srcId="{F91B421A-2A2D-4ABF-941D-E33396D5559E}" destId="{53F3BB01-687D-4E65-8997-121C7CA0D4D2}" srcOrd="0" destOrd="0" presId="urn:microsoft.com/office/officeart/2005/8/layout/chevron1"/>
    <dgm:cxn modelId="{D93140BC-8E0E-4E72-836A-DB7EDF416CDA}" srcId="{F91B421A-2A2D-4ABF-941D-E33396D5559E}" destId="{68053154-EB4B-4508-B7F6-2028675006B8}" srcOrd="0" destOrd="0" parTransId="{4DC8D76A-F732-434A-AE37-E90F74C55D1D}" sibTransId="{B58FF152-B64C-40F5-A061-F0977C21C025}"/>
    <dgm:cxn modelId="{E4E5D8CC-E46C-4FBF-86B3-C08DE5E01B9C}" type="presOf" srcId="{A693E5A7-1D69-4501-AA91-C4E6C1AC678A}" destId="{4A58898E-EFB5-4901-B265-6F82A4C6504F}" srcOrd="0" destOrd="0" presId="urn:microsoft.com/office/officeart/2005/8/layout/chevron1"/>
    <dgm:cxn modelId="{FC5FBAD1-23D5-4AF2-A9F6-AA472930F8EA}" type="presOf" srcId="{78D182BD-09B7-4D35-B0B7-9433EB342AC0}" destId="{74A6EBC3-16B8-4B2D-A22D-2CE78D59B34F}" srcOrd="0" destOrd="0" presId="urn:microsoft.com/office/officeart/2005/8/layout/chevron1"/>
    <dgm:cxn modelId="{0BFAB3D8-9799-4F0B-A97C-48AADDCB4C67}" type="presOf" srcId="{AF078B6C-D32E-4A8C-8127-85B0CCC7A5ED}" destId="{6F4FC955-F62B-43F4-8B44-3A1C674CB528}" srcOrd="0" destOrd="0" presId="urn:microsoft.com/office/officeart/2005/8/layout/chevron1"/>
    <dgm:cxn modelId="{6A10BCEE-FF43-4583-AD6B-4DF0E992E2C9}" srcId="{F91B421A-2A2D-4ABF-941D-E33396D5559E}" destId="{A693E5A7-1D69-4501-AA91-C4E6C1AC678A}" srcOrd="2" destOrd="0" parTransId="{2E325C7D-26F6-4EE0-AB9E-F5544215CE15}" sibTransId="{29300ECD-1C22-4793-8C16-82917BB50ADB}"/>
    <dgm:cxn modelId="{A25BF0EF-F502-40C2-874A-F7C677C4E700}" srcId="{F91B421A-2A2D-4ABF-941D-E33396D5559E}" destId="{AF078B6C-D32E-4A8C-8127-85B0CCC7A5ED}" srcOrd="4" destOrd="0" parTransId="{24576F76-1510-42F5-8A70-70F373060BAE}" sibTransId="{F4A7C036-DA41-4BFB-94A8-85AEA31F3F29}"/>
    <dgm:cxn modelId="{ABD6BEF9-AB8D-43AF-B0D4-C73945920671}" type="presParOf" srcId="{53F3BB01-687D-4E65-8997-121C7CA0D4D2}" destId="{9367AE68-AD97-48B9-BF6F-E07AF5C973CF}" srcOrd="0" destOrd="0" presId="urn:microsoft.com/office/officeart/2005/8/layout/chevron1"/>
    <dgm:cxn modelId="{72446E0C-AE78-42EF-8733-277674F1FF1D}" type="presParOf" srcId="{53F3BB01-687D-4E65-8997-121C7CA0D4D2}" destId="{9990BA68-7923-42BA-B437-928D79BA237A}" srcOrd="1" destOrd="0" presId="urn:microsoft.com/office/officeart/2005/8/layout/chevron1"/>
    <dgm:cxn modelId="{1FA0A669-A0D2-4247-BA71-1814B3E79C0D}" type="presParOf" srcId="{53F3BB01-687D-4E65-8997-121C7CA0D4D2}" destId="{74A6EBC3-16B8-4B2D-A22D-2CE78D59B34F}" srcOrd="2" destOrd="0" presId="urn:microsoft.com/office/officeart/2005/8/layout/chevron1"/>
    <dgm:cxn modelId="{3FAAF600-50AC-410A-ADF8-060823F33490}" type="presParOf" srcId="{53F3BB01-687D-4E65-8997-121C7CA0D4D2}" destId="{832FC0A5-AC20-464F-BE42-7F72E16C765F}" srcOrd="3" destOrd="0" presId="urn:microsoft.com/office/officeart/2005/8/layout/chevron1"/>
    <dgm:cxn modelId="{C8A18F8C-3F02-44BC-885A-EDA248B6A7EF}" type="presParOf" srcId="{53F3BB01-687D-4E65-8997-121C7CA0D4D2}" destId="{4A58898E-EFB5-4901-B265-6F82A4C6504F}" srcOrd="4" destOrd="0" presId="urn:microsoft.com/office/officeart/2005/8/layout/chevron1"/>
    <dgm:cxn modelId="{3462695C-2316-445B-9AF3-3F2C7821B21D}" type="presParOf" srcId="{53F3BB01-687D-4E65-8997-121C7CA0D4D2}" destId="{C2879052-19A4-4E78-B735-0748CDC1F59B}" srcOrd="5" destOrd="0" presId="urn:microsoft.com/office/officeart/2005/8/layout/chevron1"/>
    <dgm:cxn modelId="{DA6C6CF8-3250-4BCD-B522-E23DBDB1E5A7}" type="presParOf" srcId="{53F3BB01-687D-4E65-8997-121C7CA0D4D2}" destId="{56B5F6D4-C433-4D7A-85B4-27DDF96476C5}" srcOrd="6" destOrd="0" presId="urn:microsoft.com/office/officeart/2005/8/layout/chevron1"/>
    <dgm:cxn modelId="{F48AD69D-7948-4332-A107-34C22504F086}" type="presParOf" srcId="{53F3BB01-687D-4E65-8997-121C7CA0D4D2}" destId="{9EEA0FEC-F8B7-4FF2-B7DE-A0AB95D4F795}" srcOrd="7" destOrd="0" presId="urn:microsoft.com/office/officeart/2005/8/layout/chevron1"/>
    <dgm:cxn modelId="{6CD58DAE-4135-42ED-A75F-F37B88C06B3A}" type="presParOf" srcId="{53F3BB01-687D-4E65-8997-121C7CA0D4D2}" destId="{6F4FC955-F62B-43F4-8B44-3A1C674CB52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7AE68-AD97-48B9-BF6F-E07AF5C973CF}">
      <dsp:nvSpPr>
        <dsp:cNvPr id="0" name=""/>
        <dsp:cNvSpPr/>
      </dsp:nvSpPr>
      <dsp:spPr>
        <a:xfrm>
          <a:off x="189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①ご注文</a:t>
          </a:r>
        </a:p>
      </dsp:txBody>
      <dsp:txXfrm>
        <a:off x="338570" y="199102"/>
        <a:ext cx="1010037" cy="673357"/>
      </dsp:txXfrm>
    </dsp:sp>
    <dsp:sp modelId="{74A6EBC3-16B8-4B2D-A22D-2CE78D59B34F}">
      <dsp:nvSpPr>
        <dsp:cNvPr id="0" name=""/>
        <dsp:cNvSpPr/>
      </dsp:nvSpPr>
      <dsp:spPr>
        <a:xfrm>
          <a:off x="151694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②校正確認・</a:t>
          </a:r>
          <a:endParaRPr kumimoji="1" lang="en-US" altLang="ja-JP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デザイン確定</a:t>
          </a:r>
        </a:p>
      </dsp:txBody>
      <dsp:txXfrm>
        <a:off x="1853625" y="199102"/>
        <a:ext cx="1010037" cy="673357"/>
      </dsp:txXfrm>
    </dsp:sp>
    <dsp:sp modelId="{4A58898E-EFB5-4901-B265-6F82A4C6504F}">
      <dsp:nvSpPr>
        <dsp:cNvPr id="0" name=""/>
        <dsp:cNvSpPr/>
      </dsp:nvSpPr>
      <dsp:spPr>
        <a:xfrm>
          <a:off x="303200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③お支払い</a:t>
          </a:r>
        </a:p>
      </dsp:txBody>
      <dsp:txXfrm>
        <a:off x="3368680" y="199102"/>
        <a:ext cx="1010037" cy="673357"/>
      </dsp:txXfrm>
    </dsp:sp>
    <dsp:sp modelId="{56B5F6D4-C433-4D7A-85B4-27DDF96476C5}">
      <dsp:nvSpPr>
        <dsp:cNvPr id="0" name=""/>
        <dsp:cNvSpPr/>
      </dsp:nvSpPr>
      <dsp:spPr>
        <a:xfrm>
          <a:off x="454705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④印刷加工</a:t>
          </a:r>
        </a:p>
      </dsp:txBody>
      <dsp:txXfrm>
        <a:off x="4883735" y="199102"/>
        <a:ext cx="1010037" cy="673357"/>
      </dsp:txXfrm>
    </dsp:sp>
    <dsp:sp modelId="{6F4FC955-F62B-43F4-8B44-3A1C674CB528}">
      <dsp:nvSpPr>
        <dsp:cNvPr id="0" name=""/>
        <dsp:cNvSpPr/>
      </dsp:nvSpPr>
      <dsp:spPr>
        <a:xfrm>
          <a:off x="606211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⑤発送</a:t>
          </a:r>
        </a:p>
      </dsp:txBody>
      <dsp:txXfrm>
        <a:off x="6398790" y="199102"/>
        <a:ext cx="1010037" cy="673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56E6020-4209-49A3-9DC4-18264096E7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30"/>
          </a:xfrm>
          <a:prstGeom prst="rect">
            <a:avLst/>
          </a:prstGeom>
        </p:spPr>
        <p:txBody>
          <a:bodyPr vert="horz" lIns="90765" tIns="45382" rIns="90765" bIns="45382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797462-F1DD-4E64-BC14-F17A0F34B5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5030"/>
          </a:xfrm>
          <a:prstGeom prst="rect">
            <a:avLst/>
          </a:prstGeom>
        </p:spPr>
        <p:txBody>
          <a:bodyPr vert="horz" lIns="90765" tIns="45382" rIns="90765" bIns="45382" rtlCol="0"/>
          <a:lstStyle>
            <a:lvl1pPr algn="r">
              <a:defRPr sz="1200"/>
            </a:lvl1pPr>
          </a:lstStyle>
          <a:p>
            <a:pPr rtl="0"/>
            <a:fld id="{9A021697-7512-45AE-87F8-EED2F7FDCF58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2025/8/5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75F0E3-AC70-4B5A-BCEB-9E3C021C86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9"/>
          </a:xfrm>
          <a:prstGeom prst="rect">
            <a:avLst/>
          </a:prstGeom>
        </p:spPr>
        <p:txBody>
          <a:bodyPr vert="horz" lIns="90765" tIns="45382" rIns="90765" bIns="45382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8F68B5-925F-4468-95B3-EA77C29C34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4" y="9371286"/>
            <a:ext cx="2918831" cy="495029"/>
          </a:xfrm>
          <a:prstGeom prst="rect">
            <a:avLst/>
          </a:prstGeom>
        </p:spPr>
        <p:txBody>
          <a:bodyPr vert="horz" lIns="90765" tIns="45382" rIns="90765" bIns="45382" rtlCol="0" anchor="b"/>
          <a:lstStyle>
            <a:lvl1pPr algn="r">
              <a:defRPr sz="1200"/>
            </a:lvl1pPr>
          </a:lstStyle>
          <a:p>
            <a:pPr rtl="0"/>
            <a:fld id="{688A06BE-7519-4B21-9E1D-AE6D6E69C38F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738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30"/>
          </a:xfrm>
          <a:prstGeom prst="rect">
            <a:avLst/>
          </a:prstGeom>
        </p:spPr>
        <p:txBody>
          <a:bodyPr vert="horz" lIns="90765" tIns="45382" rIns="90765" bIns="45382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030"/>
          </a:xfrm>
          <a:prstGeom prst="rect">
            <a:avLst/>
          </a:prstGeom>
        </p:spPr>
        <p:txBody>
          <a:bodyPr vert="horz" lIns="90765" tIns="45382" rIns="90765" bIns="45382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7909AD4-D936-4D65-B5FA-606D9A472630}" type="datetime1">
              <a:rPr lang="ja-JP" altLang="en-US" smtClean="0"/>
              <a:pPr/>
              <a:t>2025/8/5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5" tIns="45382" rIns="90765" bIns="45382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65" tIns="45382" rIns="90765" bIns="45382"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9"/>
          </a:xfrm>
          <a:prstGeom prst="rect">
            <a:avLst/>
          </a:prstGeom>
        </p:spPr>
        <p:txBody>
          <a:bodyPr vert="horz" lIns="90765" tIns="45382" rIns="90765" bIns="45382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9"/>
          </a:xfrm>
          <a:prstGeom prst="rect">
            <a:avLst/>
          </a:prstGeom>
        </p:spPr>
        <p:txBody>
          <a:bodyPr vert="horz" lIns="90765" tIns="45382" rIns="90765" bIns="45382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9B2C62-FE30-453D-946B-754E9E42C845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23263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行間 </a:t>
            </a:r>
            <a:r>
              <a:rPr lang="en-US" altLang="ja-JP">
                <a:latin typeface="Meiryo UI" panose="020B0604030504040204" pitchFamily="50" charset="-128"/>
                <a:ea typeface="Meiryo UI" panose="020B0604030504040204" pitchFamily="50" charset="-128"/>
              </a:rPr>
              <a:t>+ 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ページ番号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9B2C62-FE30-453D-946B-754E9E42C845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737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06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408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3666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3247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1747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499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​​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1">
            <a:extLst>
              <a:ext uri="{FF2B5EF4-FFF2-40B4-BE49-F238E27FC236}">
                <a16:creationId xmlns:a16="http://schemas.microsoft.com/office/drawing/2014/main" id="{F2964EA8-200F-47C5-90C2-1DBA3D6D7C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1526" y="5078187"/>
            <a:ext cx="2416544" cy="964620"/>
          </a:xfrm>
        </p:spPr>
        <p:txBody>
          <a:bodyPr rtlCol="0">
            <a:noAutofit/>
          </a:bodyPr>
          <a:lstStyle>
            <a:lvl1pPr marL="0" indent="0">
              <a:buNone/>
              <a:defRPr sz="10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2pPr>
            <a:lvl3pPr marL="685783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3" name="図プレースホルダー 19">
            <a:extLst>
              <a:ext uri="{FF2B5EF4-FFF2-40B4-BE49-F238E27FC236}">
                <a16:creationId xmlns:a16="http://schemas.microsoft.com/office/drawing/2014/main" id="{7878E298-5074-4E51-993E-34931A897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063" y="7"/>
            <a:ext cx="3706415" cy="57261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cxnSp>
        <p:nvCxnSpPr>
          <p:cNvPr id="15" name="直線​​コネクタ(S) 14">
            <a:extLst>
              <a:ext uri="{FF2B5EF4-FFF2-40B4-BE49-F238E27FC236}">
                <a16:creationId xmlns:a16="http://schemas.microsoft.com/office/drawing/2014/main" id="{42D26D0E-18C6-4DB1-B3A5-75E29BD65B17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noFill/>
          <a:ln w="15875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3989B90B-5C3C-4760-9360-5AE10BF87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90000"/>
              </a:lnSpc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3 列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0337C3D7-7DDB-42A8-901A-EC153DD27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0"/>
            <a:ext cx="3714750" cy="33020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/>
              <a:t>アイコンをクリックして図を追加</a:t>
            </a:r>
            <a:endParaRPr lang="ja-JP" alt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27B95226-A076-4D55-B408-1389A2F8C7A0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771525" y="3556002"/>
            <a:ext cx="2331720" cy="2286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86673F10-179D-4539-AA33-AE34EC0457EF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3406140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9" name="コンテンツ プレースホルダー 2">
            <a:extLst>
              <a:ext uri="{FF2B5EF4-FFF2-40B4-BE49-F238E27FC236}">
                <a16:creationId xmlns:a16="http://schemas.microsoft.com/office/drawing/2014/main" id="{EB6CFC30-1A59-4D28-9E30-0FF7D632C6A2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6040755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24" name="日付プレースホルダー 3">
            <a:extLst>
              <a:ext uri="{FF2B5EF4-FFF2-40B4-BE49-F238E27FC236}">
                <a16:creationId xmlns:a16="http://schemas.microsoft.com/office/drawing/2014/main" id="{C4F3CC75-F9FA-4F77-9DD5-7E6C0F5C9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9D3C900A-CC8F-4BF6-89C7-219E9E4CA90D}" type="datetime1">
              <a:rPr lang="ja-JP" altLang="en-US" smtClean="0"/>
              <a:t>2025/8/5</a:t>
            </a:fld>
            <a:endParaRPr lang="ja-JP" altLang="en-US" dirty="0"/>
          </a:p>
        </p:txBody>
      </p:sp>
      <p:sp>
        <p:nvSpPr>
          <p:cNvPr id="25" name="スライド番号プレースホルダー 5">
            <a:extLst>
              <a:ext uri="{FF2B5EF4-FFF2-40B4-BE49-F238E27FC236}">
                <a16:creationId xmlns:a16="http://schemas.microsoft.com/office/drawing/2014/main" id="{93B5B65C-5DE0-4F81-8115-758CDB591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 dirty="0">
              <a:latin typeface="Meiryo UI" panose="020B0604030504040204" pitchFamily="50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EF4A2ACE-2D85-4F78-818F-BBA6F6F0C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48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/>
              <a:t>クリックしてタイトルを追加</a:t>
            </a:r>
            <a:endParaRPr lang="ja-JP" altLang="en-US" dirty="0"/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E4DCD8D3-DF79-446E-9961-5797EE888B4C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FCB4EDDC-C544-421C-905C-A4D40D98A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8D8BE04B-270B-43F7-AB3E-2630CDB0334D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9CBFDBF-2D2B-469A-9B2F-72F90474F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1BA55D6-2810-4163-9D43-FEDA674E2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622" y="573510"/>
            <a:ext cx="7617620" cy="1369591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C9E87E0B-D644-4037-B322-715C648BAD3B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419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連絡先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15">
            <a:extLst>
              <a:ext uri="{FF2B5EF4-FFF2-40B4-BE49-F238E27FC236}">
                <a16:creationId xmlns:a16="http://schemas.microsoft.com/office/drawing/2014/main" id="{940246AD-CE4F-4FD8-BCF6-5BA9ED62AC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5" y="3543302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0" name="図プレースホルダー 13">
            <a:extLst>
              <a:ext uri="{FF2B5EF4-FFF2-40B4-BE49-F238E27FC236}">
                <a16:creationId xmlns:a16="http://schemas.microsoft.com/office/drawing/2014/main" id="{F8ECBB79-D5D3-4ECE-99F9-1B6834629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1" name="テキスト プレースホルダー 22">
            <a:extLst>
              <a:ext uri="{FF2B5EF4-FFF2-40B4-BE49-F238E27FC236}">
                <a16:creationId xmlns:a16="http://schemas.microsoft.com/office/drawing/2014/main" id="{C667C6DE-A3D4-4738-B7FC-43FB39FD7A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2" name="テキスト プレースホルダー 18">
            <a:extLst>
              <a:ext uri="{FF2B5EF4-FFF2-40B4-BE49-F238E27FC236}">
                <a16:creationId xmlns:a16="http://schemas.microsoft.com/office/drawing/2014/main" id="{12C18C04-19C8-4ECC-83E8-6E65128CEF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76"/>
            <a:ext cx="2943225" cy="2849562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4D14E5D8-EB42-4C87-B4AE-4746909A2D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9860" y="5067307"/>
            <a:ext cx="2934890" cy="1319213"/>
          </a:xfrm>
        </p:spPr>
        <p:txBody>
          <a:bodyPr rtlCol="0">
            <a:normAutofit/>
          </a:bodyPr>
          <a:lstStyle>
            <a:lvl1pPr>
              <a:defRPr lang="en-US" sz="1200" kern="1200" dirty="0" smtClean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0649945F-7BBD-4042-AA34-709CE3402E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87F3ED7-B898-4DBB-ABB3-C57CFC9C25C3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21" name="スライド番号プレースホルダー 5">
            <a:extLst>
              <a:ext uri="{FF2B5EF4-FFF2-40B4-BE49-F238E27FC236}">
                <a16:creationId xmlns:a16="http://schemas.microsoft.com/office/drawing/2014/main" id="{51936C4A-DE5F-4BFE-AED0-47E48CD4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981B703-4F1F-41A6-AD71-3FFB2820F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0101" y="465143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議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661D25CF-5413-4949-A54A-8716608406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3537" y="2000257"/>
            <a:ext cx="3500438" cy="3398837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5" name="日付プレースホルダー 3">
            <a:extLst>
              <a:ext uri="{FF2B5EF4-FFF2-40B4-BE49-F238E27FC236}">
                <a16:creationId xmlns:a16="http://schemas.microsoft.com/office/drawing/2014/main" id="{224E3A4F-8479-4D38-A6D4-85F0883F3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F7A48CF1-8B9A-4F40-8F18-B5CB25B82A76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36" name="スライド番号プレースホルダー 5">
            <a:extLst>
              <a:ext uri="{FF2B5EF4-FFF2-40B4-BE49-F238E27FC236}">
                <a16:creationId xmlns:a16="http://schemas.microsoft.com/office/drawing/2014/main" id="{D5A5341A-4863-40E8-8B9A-FB4E71925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AD2FED0-CD95-48B0-B54A-1F64F952C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5">
            <a:extLst>
              <a:ext uri="{FF2B5EF4-FFF2-40B4-BE49-F238E27FC236}">
                <a16:creationId xmlns:a16="http://schemas.microsoft.com/office/drawing/2014/main" id="{423630CA-0A51-4B04-A57B-9E412A8FCD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35353" y="3862394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6" name="図プレースホルダー 15">
            <a:extLst>
              <a:ext uri="{FF2B5EF4-FFF2-40B4-BE49-F238E27FC236}">
                <a16:creationId xmlns:a16="http://schemas.microsoft.com/office/drawing/2014/main" id="{3C994AE8-9E30-418E-8361-5D851AFA42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6" y="3854457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4" name="図プレースホルダー 13">
            <a:extLst>
              <a:ext uri="{FF2B5EF4-FFF2-40B4-BE49-F238E27FC236}">
                <a16:creationId xmlns:a16="http://schemas.microsoft.com/office/drawing/2014/main" id="{3D4E5783-2917-458E-BE61-F3D5AAA8F9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30908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B1D734B5-5F1C-4E34-81FF-AD75105E8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65757DE8-43D6-4A47-ABC9-B39EC8016C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82"/>
            <a:ext cx="2943225" cy="4391025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2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984C97B0-0D42-4831-9ABD-390370C0F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ED4BA69-4598-4859-BA07-F71585CE1707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CE8438DF-723C-49AB-AD18-1C40F107F5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032FDE8-62A6-4290-88E6-2795313DE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529" y="465144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区切り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BC85317C-3A2D-483F-B913-714129E195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79784" y="2426610"/>
            <a:ext cx="1783556" cy="111125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02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5DFEC7-1EEC-4FF2-868A-9799EA69FE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7868" y="2714986"/>
            <a:ext cx="5006102" cy="65532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クリックしてマスターを編集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ラフと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FC380E6-2869-45DE-BB3F-6D2226E2F402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用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11924AE5-864C-450C-91D2-1D78D1B87CF2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2364FFEF-B933-46C6-A918-A80C987DB7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6610" y="0"/>
            <a:ext cx="2953941" cy="64008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pic>
        <p:nvPicPr>
          <p:cNvPr id="4" name="画像 3" hidden="1">
            <a:extLst>
              <a:ext uri="{FF2B5EF4-FFF2-40B4-BE49-F238E27FC236}">
                <a16:creationId xmlns:a16="http://schemas.microsoft.com/office/drawing/2014/main" id="{59E5EAF8-68C2-4910-8F66-D9320B957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0977" y="2105940"/>
            <a:ext cx="3973412" cy="1024217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E3BE48E1-D3BE-4B52-B2EC-13A514CB0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977" y="2105940"/>
            <a:ext cx="3973412" cy="2237467"/>
          </a:xfrm>
        </p:spPr>
        <p:txBody>
          <a:bodyPr rtlCol="0" anchor="t">
            <a:normAutofit/>
          </a:bodyPr>
          <a:lstStyle>
            <a:lvl1pPr>
              <a:lnSpc>
                <a:spcPct val="150000"/>
              </a:lnSpc>
              <a:spcBef>
                <a:spcPts val="750"/>
              </a:spcBef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674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ムライ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50815B22-13FE-47CD-9F79-73704A278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39D2778-3A60-4628-9642-B594DC370A93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7669539-CB64-44F5-999D-7B9E61F8A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BA076-F3B9-47CB-80C2-BE29F157D04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557" y="1625607"/>
            <a:ext cx="7874794" cy="4860925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909627E-FE70-43A1-B0CB-4D4F6C32C2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557" y="122239"/>
            <a:ext cx="7874794" cy="1355724"/>
          </a:xfr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チーム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プレースホルダー 22">
            <a:extLst>
              <a:ext uri="{FF2B5EF4-FFF2-40B4-BE49-F238E27FC236}">
                <a16:creationId xmlns:a16="http://schemas.microsoft.com/office/drawing/2014/main" id="{41BF345D-81AF-4851-83A1-6233984890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1438" y="517972"/>
            <a:ext cx="23317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21" name="図プレースホルダー 20">
            <a:extLst>
              <a:ext uri="{FF2B5EF4-FFF2-40B4-BE49-F238E27FC236}">
                <a16:creationId xmlns:a16="http://schemas.microsoft.com/office/drawing/2014/main" id="{EC4F3A57-45ED-498D-858C-3EE63DF129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7451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2" name="図プレースホルダー 20">
            <a:extLst>
              <a:ext uri="{FF2B5EF4-FFF2-40B4-BE49-F238E27FC236}">
                <a16:creationId xmlns:a16="http://schemas.microsoft.com/office/drawing/2014/main" id="{1AC5BB09-E3BA-4948-93B3-EDCAAB8031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25898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図プレースホルダー 20">
            <a:extLst>
              <a:ext uri="{FF2B5EF4-FFF2-40B4-BE49-F238E27FC236}">
                <a16:creationId xmlns:a16="http://schemas.microsoft.com/office/drawing/2014/main" id="{BF83C6B7-5484-4586-8830-098BDCD9C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4743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4" name="図プレースホルダー 20">
            <a:extLst>
              <a:ext uri="{FF2B5EF4-FFF2-40B4-BE49-F238E27FC236}">
                <a16:creationId xmlns:a16="http://schemas.microsoft.com/office/drawing/2014/main" id="{0C5663B1-EED6-4D80-A7C2-19E1366387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29302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5" name="図プレースホルダー 20">
            <a:extLst>
              <a:ext uri="{FF2B5EF4-FFF2-40B4-BE49-F238E27FC236}">
                <a16:creationId xmlns:a16="http://schemas.microsoft.com/office/drawing/2014/main" id="{D21E7B61-407B-40A7-9AF6-0D7E7106BC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72034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415C3ACC-5A8A-46E6-BA0D-90ADD27E2F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AD7E6E47-B210-4D08-B3CA-E7A9762347D7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0D00A5C2-DCEE-4CB3-9307-61EB88B1D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CB70-B054-4294-AD29-EE7A75C7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671" y="651514"/>
            <a:ext cx="6743672" cy="1005839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E0D608-4E7A-4014-9F62-CB43A0C839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7479" y="2717800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6" name="テキスト プレースホルダー 3">
            <a:extLst>
              <a:ext uri="{FF2B5EF4-FFF2-40B4-BE49-F238E27FC236}">
                <a16:creationId xmlns:a16="http://schemas.microsoft.com/office/drawing/2014/main" id="{9C3A63B0-4EEA-45BC-A016-5FDA0969EA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1457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7" name="テキスト プレースホルダー 3">
            <a:extLst>
              <a:ext uri="{FF2B5EF4-FFF2-40B4-BE49-F238E27FC236}">
                <a16:creationId xmlns:a16="http://schemas.microsoft.com/office/drawing/2014/main" id="{7080679B-5220-4478-B631-7112F870B7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5762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8" name="テキスト プレースホルダー 3">
            <a:extLst>
              <a:ext uri="{FF2B5EF4-FFF2-40B4-BE49-F238E27FC236}">
                <a16:creationId xmlns:a16="http://schemas.microsoft.com/office/drawing/2014/main" id="{9E4F61A3-2797-46FB-ACA7-0443E3BBD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9303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9" name="テキスト プレースホルダー 3">
            <a:extLst>
              <a:ext uri="{FF2B5EF4-FFF2-40B4-BE49-F238E27FC236}">
                <a16:creationId xmlns:a16="http://schemas.microsoft.com/office/drawing/2014/main" id="{14ED733B-1DE9-4FDC-BD5F-2BE3BB07C93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7801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405858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1 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B275B11D-8F3F-472B-BBCC-A4F7415AC0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1527" y="3543300"/>
            <a:ext cx="2943225" cy="33147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9F0629D-1A5F-4F4F-90D6-430379624E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43437" y="1981207"/>
            <a:ext cx="3729038" cy="4473575"/>
          </a:xfrm>
        </p:spPr>
        <p:txBody>
          <a:bodyPr rtlCol="0">
            <a:normAutofit/>
          </a:bodyPr>
          <a:lstStyle>
            <a:lvl1pPr marL="0" indent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sz="1200" noProof="0">
                <a:solidFill>
                  <a:schemeClr val="tx2">
                    <a:lumMod val="50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rPr>
              <a:t>マスター テキストの書式設定</a:t>
            </a:r>
          </a:p>
        </p:txBody>
      </p:sp>
      <p:sp>
        <p:nvSpPr>
          <p:cNvPr id="17" name="日付プレースホルダー 3">
            <a:extLst>
              <a:ext uri="{FF2B5EF4-FFF2-40B4-BE49-F238E27FC236}">
                <a16:creationId xmlns:a16="http://schemas.microsoft.com/office/drawing/2014/main" id="{218C063B-0EE9-4FD5-A116-241C24545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4689E72-31A0-4244-B696-12CC5C391F1A}" type="datetime1">
              <a:rPr lang="ja-JP" altLang="en-US" smtClean="0"/>
              <a:t>2025/8/5</a:t>
            </a:fld>
            <a:endParaRPr lang="ja-JP" altLang="en-US"/>
          </a:p>
        </p:txBody>
      </p:sp>
      <p:sp>
        <p:nvSpPr>
          <p:cNvPr id="18" name="スライド番号プレースホルダー 5">
            <a:extLst>
              <a:ext uri="{FF2B5EF4-FFF2-40B4-BE49-F238E27FC236}">
                <a16:creationId xmlns:a16="http://schemas.microsoft.com/office/drawing/2014/main" id="{D417B369-6569-4DCC-B684-BE1A7C5D0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AEEC1A7-43C3-481E-95D0-5616242E1A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51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DC6CF0E0-8FF2-4FE7-AC69-85BEFA656508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9C5F377-956D-49E8-A54F-8A757D46663C}" type="datetime1">
              <a:rPr lang="ja-JP" altLang="en-US" noProof="0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2025/8/5</a:t>
            </a:fld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9" r:id="rId8"/>
    <p:sldLayoutId id="2147483655" r:id="rId9"/>
    <p:sldLayoutId id="2147483656" r:id="rId10"/>
    <p:sldLayoutId id="2147483658" r:id="rId11"/>
    <p:sldLayoutId id="2147483657" r:id="rId12"/>
  </p:sldLayoutIdLst>
  <p:hf hdr="0" ft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15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514337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857228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200120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543012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86" userDrawn="1">
          <p15:clr>
            <a:srgbClr val="F26B43"/>
          </p15:clr>
        </p15:guide>
        <p15:guide id="2" pos="882" userDrawn="1">
          <p15:clr>
            <a:srgbClr val="F26B43"/>
          </p15:clr>
        </p15:guide>
        <p15:guide id="3" pos="972" userDrawn="1">
          <p15:clr>
            <a:srgbClr val="F26B43"/>
          </p15:clr>
        </p15:guide>
        <p15:guide id="4" pos="1368" userDrawn="1">
          <p15:clr>
            <a:srgbClr val="F26B43"/>
          </p15:clr>
        </p15:guide>
        <p15:guide id="5" pos="1458" userDrawn="1">
          <p15:clr>
            <a:srgbClr val="F26B43"/>
          </p15:clr>
        </p15:guide>
        <p15:guide id="6" pos="1854" userDrawn="1">
          <p15:clr>
            <a:srgbClr val="F26B43"/>
          </p15:clr>
        </p15:guide>
        <p15:guide id="7" pos="1944" userDrawn="1">
          <p15:clr>
            <a:srgbClr val="F26B43"/>
          </p15:clr>
        </p15:guide>
        <p15:guide id="8" pos="2340" userDrawn="1">
          <p15:clr>
            <a:srgbClr val="F26B43"/>
          </p15:clr>
        </p15:guide>
        <p15:guide id="9" pos="2430" userDrawn="1">
          <p15:clr>
            <a:srgbClr val="F26B43"/>
          </p15:clr>
        </p15:guide>
        <p15:guide id="10" pos="2844" userDrawn="1">
          <p15:clr>
            <a:srgbClr val="F26B43"/>
          </p15:clr>
        </p15:guide>
        <p15:guide id="11" pos="2934" userDrawn="1">
          <p15:clr>
            <a:srgbClr val="F26B43"/>
          </p15:clr>
        </p15:guide>
        <p15:guide id="12" pos="3312" userDrawn="1">
          <p15:clr>
            <a:srgbClr val="F26B43"/>
          </p15:clr>
        </p15:guide>
        <p15:guide id="13" pos="3420" userDrawn="1">
          <p15:clr>
            <a:srgbClr val="F26B43"/>
          </p15:clr>
        </p15:guide>
        <p15:guide id="14" pos="3816" userDrawn="1">
          <p15:clr>
            <a:srgbClr val="F26B43"/>
          </p15:clr>
        </p15:guide>
        <p15:guide id="15" pos="3906" userDrawn="1">
          <p15:clr>
            <a:srgbClr val="F26B43"/>
          </p15:clr>
        </p15:guide>
        <p15:guide id="16" pos="4302" userDrawn="1">
          <p15:clr>
            <a:srgbClr val="F26B43"/>
          </p15:clr>
        </p15:guide>
        <p15:guide id="17" pos="4392" userDrawn="1">
          <p15:clr>
            <a:srgbClr val="F26B43"/>
          </p15:clr>
        </p15:guide>
        <p15:guide id="18" pos="4788" userDrawn="1">
          <p15:clr>
            <a:srgbClr val="F26B43"/>
          </p15:clr>
        </p15:guide>
        <p15:guide id="19" pos="4878" userDrawn="1">
          <p15:clr>
            <a:srgbClr val="F26B43"/>
          </p15:clr>
        </p15:guide>
        <p15:guide id="20" pos="5274" userDrawn="1">
          <p15:clr>
            <a:srgbClr val="F26B43"/>
          </p15:clr>
        </p15:guide>
        <p15:guide id="21" orient="horz" pos="288" userDrawn="1">
          <p15:clr>
            <a:srgbClr val="F26B43"/>
          </p15:clr>
        </p15:guide>
        <p15:guide id="22" orient="horz" pos="1128" userDrawn="1">
          <p15:clr>
            <a:srgbClr val="F26B43"/>
          </p15:clr>
        </p15:guide>
        <p15:guide id="23" orient="horz" pos="1248" userDrawn="1">
          <p15:clr>
            <a:srgbClr val="F26B43"/>
          </p15:clr>
        </p15:guide>
        <p15:guide id="24" orient="horz" pos="2088" userDrawn="1">
          <p15:clr>
            <a:srgbClr val="F26B43"/>
          </p15:clr>
        </p15:guide>
        <p15:guide id="25" orient="horz" pos="2232" userDrawn="1">
          <p15:clr>
            <a:srgbClr val="F26B43"/>
          </p15:clr>
        </p15:guide>
        <p15:guide id="26" orient="horz" pos="3048" userDrawn="1">
          <p15:clr>
            <a:srgbClr val="F26B43"/>
          </p15:clr>
        </p15:guide>
        <p15:guide id="27" orient="horz" pos="3192" userDrawn="1">
          <p15:clr>
            <a:srgbClr val="F26B43"/>
          </p15:clr>
        </p15:guide>
        <p15:guide id="28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27A48A35-E5E4-4A5F-9F91-BAEA4F5DF2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1526" y="5066633"/>
            <a:ext cx="2416544" cy="723465"/>
          </a:xfrm>
        </p:spPr>
        <p:txBody>
          <a:bodyPr rtlCol="0"/>
          <a:lstStyle/>
          <a:p>
            <a:pPr rtl="0"/>
            <a:r>
              <a:rPr lang="ja-JP" altLang="en-US" sz="1500" dirty="0">
                <a:solidFill>
                  <a:schemeClr val="bg1"/>
                </a:solidFill>
              </a:rPr>
              <a:t>株式会社</a:t>
            </a:r>
            <a:r>
              <a:rPr lang="en-US" altLang="ja-JP" sz="1500" dirty="0">
                <a:solidFill>
                  <a:schemeClr val="bg1"/>
                </a:solidFill>
              </a:rPr>
              <a:t>AGUMIIRO</a:t>
            </a:r>
          </a:p>
          <a:p>
            <a:pPr rtl="0">
              <a:lnSpc>
                <a:spcPct val="100000"/>
              </a:lnSpc>
            </a:pPr>
            <a:r>
              <a:rPr lang="ja-JP" altLang="en-US" sz="1500" dirty="0">
                <a:solidFill>
                  <a:schemeClr val="bg1"/>
                </a:solidFill>
              </a:rPr>
              <a:t>箔押し印刷あさだ屋</a:t>
            </a:r>
          </a:p>
          <a:p>
            <a:pPr rtl="0"/>
            <a:endParaRPr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8467C95-DF23-40B9-B265-2E6F3DE29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1584993"/>
            <a:ext cx="4330612" cy="1681831"/>
          </a:xfrm>
        </p:spPr>
        <p:txBody>
          <a:bodyPr rtlCol="0">
            <a:normAutofit fontScale="90000"/>
          </a:bodyPr>
          <a:lstStyle/>
          <a:p>
            <a:pPr rtl="0"/>
            <a:r>
              <a:rPr lang="ja-JP" altLang="en-US" sz="2100" dirty="0">
                <a:solidFill>
                  <a:schemeClr val="bg1"/>
                </a:solidFill>
              </a:rPr>
              <a:t>名入れ箔押しカレンダー </a:t>
            </a:r>
            <a:r>
              <a:rPr lang="en-US" altLang="ja-JP" sz="2100" dirty="0">
                <a:solidFill>
                  <a:schemeClr val="bg1"/>
                </a:solidFill>
              </a:rPr>
              <a:t>2026</a:t>
            </a:r>
            <a:br>
              <a:rPr lang="en-US" altLang="ja-JP" sz="2100" dirty="0">
                <a:solidFill>
                  <a:schemeClr val="bg1"/>
                </a:solidFill>
              </a:rPr>
            </a:br>
            <a:br>
              <a:rPr lang="en-US" altLang="ja-JP" sz="3000" dirty="0">
                <a:solidFill>
                  <a:schemeClr val="bg1"/>
                </a:solidFill>
              </a:rPr>
            </a:br>
            <a:r>
              <a:rPr lang="ja-JP" altLang="en-US" sz="3600" spc="225" dirty="0">
                <a:solidFill>
                  <a:schemeClr val="bg1"/>
                </a:solidFill>
              </a:rPr>
              <a:t>「ポストカードカレンダー」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BCFC2EA-4FD4-B727-5EC5-2503B9BBF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457" y="3086415"/>
            <a:ext cx="4319015" cy="287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2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3083749" y="1107498"/>
            <a:ext cx="2976502" cy="442674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名入れカレンダーのご提案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F2C3B8CB-3D6A-41A4-8961-ECED3F98F120}"/>
              </a:ext>
            </a:extLst>
          </p:cNvPr>
          <p:cNvSpPr txBox="1">
            <a:spLocks/>
          </p:cNvSpPr>
          <p:nvPr/>
        </p:nvSpPr>
        <p:spPr>
          <a:xfrm>
            <a:off x="1315680" y="1938365"/>
            <a:ext cx="6512640" cy="3623535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名入れカレンダー　最大のメリットは　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【</a:t>
            </a: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宣伝効果の高さ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】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使っていただければ、</a:t>
            </a:r>
            <a:r>
              <a:rPr lang="en-US" altLang="ja-JP" sz="1400" dirty="0">
                <a:cs typeface="Biome Light" panose="020B0303030204020804" pitchFamily="34" charset="0"/>
              </a:rPr>
              <a:t>1</a:t>
            </a:r>
            <a:r>
              <a:rPr lang="ja-JP" altLang="en-US" sz="1400" dirty="0">
                <a:cs typeface="Biome Light" panose="020B0303030204020804" pitchFamily="34" charset="0"/>
              </a:rPr>
              <a:t>年を通してお客様にアピールを続けてくれます。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しかし、飾っていただいてこそ、効果を発揮するもの。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お客様に選ばれ、喜ばれ、大切にされる名入れカレンダーを作ることが大切です。</a:t>
            </a:r>
            <a:endParaRPr lang="en-US" altLang="ja-JP" sz="14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altLang="ja-JP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ー 名入れカレンダーが最強の宣伝広告ツールである理由 ー</a:t>
            </a:r>
            <a:endParaRPr lang="en-US" altLang="ja-JP" sz="1800" b="1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カレンダー・タオル・ボールペン・ふせんなど、ノベルティツールは色々とありますが、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カレンダーは日々目にすることが多く、必要なもの。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高い保存性をもつカレンダーこそ、</a:t>
            </a:r>
            <a:r>
              <a:rPr lang="ja-JP" altLang="en-US" sz="1400" dirty="0">
                <a:solidFill>
                  <a:srgbClr val="3366FF"/>
                </a:solidFill>
                <a:cs typeface="Biome Light" panose="020B0303030204020804" pitchFamily="34" charset="0"/>
              </a:rPr>
              <a:t>費用対効果抜群の最強ノベルティツール</a:t>
            </a:r>
            <a:r>
              <a:rPr lang="ja-JP" altLang="en-US" sz="1400" dirty="0">
                <a:cs typeface="Biome Light" panose="020B0303030204020804" pitchFamily="34" charset="0"/>
              </a:rPr>
              <a:t>です。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u="sng" dirty="0">
                <a:cs typeface="Biome Light" panose="020B0303030204020804" pitchFamily="34" charset="0"/>
              </a:rPr>
              <a:t>年末年始のご挨拶まわりに、感謝とともにお渡しすれば、お客様により想いが伝わります。</a:t>
            </a:r>
          </a:p>
        </p:txBody>
      </p:sp>
    </p:spTree>
    <p:extLst>
      <p:ext uri="{BB962C8B-B14F-4D97-AF65-F5344CB8AC3E}">
        <p14:creationId xmlns:p14="http://schemas.microsoft.com/office/powerpoint/2010/main" val="313516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0101" y="1143753"/>
            <a:ext cx="3427572" cy="3293269"/>
          </a:xfrm>
        </p:spPr>
        <p:txBody>
          <a:bodyPr rtlCol="0">
            <a:noAutofit/>
          </a:bodyPr>
          <a:lstStyle/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ー アピールポイント ー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選ばれる（デザイン）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喜ばれる（機能性・実用性）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大切にされる（美しい）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美しい箔と高級特殊紙で作る 名入れカレンダー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重宝するポストカードサイズが魅力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コストバランスが良く、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一年を通して気兼ねなく渡しやすいノベルティアイテム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・シンプルで高級感のあるデザイン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・価格が安く年末年始に限らず一年を通して渡しやすい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・職人の手作業による美しい箔押し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・名入れで、さりげなく企業名を</a:t>
            </a:r>
            <a:r>
              <a:rPr lang="en-US" altLang="ja-JP" sz="1000" dirty="0">
                <a:solidFill>
                  <a:schemeClr val="tx1"/>
                </a:solidFill>
              </a:rPr>
              <a:t>PR</a:t>
            </a: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・手帳に挟んだり飾ったり、重宝するサイズ感</a:t>
            </a: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・しっかりした厚紙で高級特殊紙を使用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・大量ロット注文がお得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</a:rPr>
              <a:t>・卓上カレンダーよりも安価なため、たくさんの方に配りやすい！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D30A968E-AB03-4BB5-BF8E-EB31DFD33B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5789CCB9-138D-4D90-8AFB-AC5C73612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3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タイトル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01" y="630930"/>
            <a:ext cx="2951735" cy="399293"/>
          </a:xfrm>
        </p:spPr>
        <p:txBody>
          <a:bodyPr rtlCol="0"/>
          <a:lstStyle/>
          <a:p>
            <a:pPr rtl="0"/>
            <a:r>
              <a:rPr lang="ja-JP" altLang="en-US" sz="1600" b="1" spc="225" dirty="0">
                <a:solidFill>
                  <a:schemeClr val="tx1"/>
                </a:solidFill>
              </a:rPr>
              <a:t>「ポストカードカレンダー」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0799A1B-E950-6211-DFBD-5E5654786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673" y="1079243"/>
            <a:ext cx="4319019" cy="287934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4E8D442-206A-58A3-03D6-9764FE674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673" y="4032785"/>
            <a:ext cx="2121645" cy="141443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51013AE-E381-9C7D-B674-6A0539D6D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047" y="4032785"/>
            <a:ext cx="2121645" cy="141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9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D30A968E-AB03-4BB5-BF8E-EB31DFD33B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5789CCB9-138D-4D90-8AFB-AC5C73612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4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タイトル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01" y="688795"/>
            <a:ext cx="3322116" cy="399293"/>
          </a:xfrm>
        </p:spPr>
        <p:txBody>
          <a:bodyPr rtlCol="0"/>
          <a:lstStyle/>
          <a:p>
            <a:pPr rtl="0"/>
            <a:r>
              <a:rPr lang="ja-JP" altLang="en-US" sz="1600" b="1" spc="225" dirty="0">
                <a:solidFill>
                  <a:schemeClr val="tx1"/>
                </a:solidFill>
              </a:rPr>
              <a:t>「ポストカードカレンダー」の特長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472A826-610B-4852-BDE0-7B68F361BB68}"/>
              </a:ext>
            </a:extLst>
          </p:cNvPr>
          <p:cNvSpPr/>
          <p:nvPr/>
        </p:nvSpPr>
        <p:spPr>
          <a:xfrm>
            <a:off x="780101" y="1218665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「選ばれる」カレンダー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心から欲しい！と思うカレンダーを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追求しました。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美しい印刷、シンプルなデザイン、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上質な素材、使いやすさ。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お渡しした方に大切にお使い頂ける、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最強のノベルティツールです。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D3E7B8-9DA5-42B4-87B0-E88D4FFA2FBB}"/>
              </a:ext>
            </a:extLst>
          </p:cNvPr>
          <p:cNvSpPr/>
          <p:nvPr/>
        </p:nvSpPr>
        <p:spPr>
          <a:xfrm>
            <a:off x="3408035" y="1218665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箔押し印刷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美しく輝く箔が、高級感を演出します。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枚職人が手押しで加工しているのも魅力の一つです。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F198DA-D5B9-4696-BD5B-AEB3862A9455}"/>
              </a:ext>
            </a:extLst>
          </p:cNvPr>
          <p:cNvSpPr/>
          <p:nvPr/>
        </p:nvSpPr>
        <p:spPr>
          <a:xfrm>
            <a:off x="6035969" y="1218665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豊富なカラーバリエーション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会社のイメージに合わせるだけでなく、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お渡しする方に合わせて変えるのも◯。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A5988B7-D7CF-4626-9FD8-F7C2CEE5DEAD}"/>
              </a:ext>
            </a:extLst>
          </p:cNvPr>
          <p:cNvSpPr/>
          <p:nvPr/>
        </p:nvSpPr>
        <p:spPr>
          <a:xfrm>
            <a:off x="780101" y="3798298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気兼ねなく、</a:t>
            </a:r>
            <a:r>
              <a:rPr kumimoji="1" lang="en-US" altLang="ja-JP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年を通してお渡しできる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年末年始のご挨拶だけでなく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周年祭・キャンペーン・株主総会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ちょっとした気持ちでお渡しするなど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気兼ねなくお渡しできるのが魅力。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ポストカードはコストバランスが良いため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より多くの方にお渡しできます。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それだけ多くの方に企業名を</a:t>
            </a:r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できます。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854A613-F600-4BA0-96CD-F1C3B57C999F}"/>
              </a:ext>
            </a:extLst>
          </p:cNvPr>
          <p:cNvSpPr/>
          <p:nvPr/>
        </p:nvSpPr>
        <p:spPr>
          <a:xfrm>
            <a:off x="3408035" y="3798298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お洒落だから持ち歩きたい！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飾っても素敵ですが、手帳に挟むことができるため栞がわりに使う方も。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重宝するので喜ばれます。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84A1BA3-8901-4F1B-B7C6-32364E9F53A3}"/>
              </a:ext>
            </a:extLst>
          </p:cNvPr>
          <p:cNvSpPr/>
          <p:nvPr/>
        </p:nvSpPr>
        <p:spPr>
          <a:xfrm>
            <a:off x="6035969" y="3798298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安価に作れて重宝する</a:t>
            </a:r>
            <a:endParaRPr kumimoji="1" lang="en-US" altLang="ja-JP" sz="1050" b="1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卓上カレンダーと比べると安く作れる！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大量注文がお得！</a:t>
            </a:r>
          </a:p>
        </p:txBody>
      </p:sp>
      <p:graphicFrame>
        <p:nvGraphicFramePr>
          <p:cNvPr id="19" name="表 3">
            <a:extLst>
              <a:ext uri="{FF2B5EF4-FFF2-40B4-BE49-F238E27FC236}">
                <a16:creationId xmlns:a16="http://schemas.microsoft.com/office/drawing/2014/main" id="{3BA2A2E4-68FE-7930-2E19-9164665DD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732145"/>
              </p:ext>
            </p:extLst>
          </p:nvPr>
        </p:nvGraphicFramePr>
        <p:xfrm>
          <a:off x="6229878" y="4760116"/>
          <a:ext cx="1907444" cy="12967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61447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345997">
                  <a:extLst>
                    <a:ext uri="{9D8B030D-6E8A-4147-A177-3AD203B41FA5}">
                      <a16:colId xmlns:a16="http://schemas.microsoft.com/office/drawing/2014/main" val="1061740959"/>
                    </a:ext>
                  </a:extLst>
                </a:gridCol>
              </a:tblGrid>
              <a:tr h="2161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部数</a:t>
                      </a:r>
                    </a:p>
                  </a:txBody>
                  <a:tcPr marL="51463" marR="51463" marT="25732" marB="25732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価格（税込）</a:t>
                      </a:r>
                    </a:p>
                  </a:txBody>
                  <a:tcPr marL="51463" marR="51463" marT="25732" marB="25732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1611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0" marR="144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17,710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354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8000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1611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0" marR="144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18,260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18000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1611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0" marR="144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23,560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18000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1611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0" marR="144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27,940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18000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  <a:tr h="21611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0" marR="144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37,730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75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180000" marR="3600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63D40933-A09E-211A-5EBA-B13AE9E06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317" y="2438769"/>
            <a:ext cx="1679844" cy="111989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D1451B7-38ED-8C73-52A5-4276008E4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047" y="2438769"/>
            <a:ext cx="1679844" cy="111989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E73FE2C0-E45F-A35D-B432-50C6B9847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2077" y="5018400"/>
            <a:ext cx="1679846" cy="111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2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539884" y="1101023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仕様</a:t>
            </a:r>
          </a:p>
        </p:txBody>
      </p:sp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E7E09653-8A07-4CD1-A5A6-77169655A730}"/>
              </a:ext>
            </a:extLst>
          </p:cNvPr>
          <p:cNvSpPr txBox="1">
            <a:spLocks/>
          </p:cNvSpPr>
          <p:nvPr/>
        </p:nvSpPr>
        <p:spPr>
          <a:xfrm>
            <a:off x="3043518" y="3732463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名入れ部分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BDC7B867-0A01-41C5-BC98-67D7BB5464C7}"/>
              </a:ext>
            </a:extLst>
          </p:cNvPr>
          <p:cNvSpPr txBox="1">
            <a:spLocks/>
          </p:cNvSpPr>
          <p:nvPr/>
        </p:nvSpPr>
        <p:spPr>
          <a:xfrm>
            <a:off x="5836198" y="4180355"/>
            <a:ext cx="2769327" cy="441596"/>
          </a:xfrm>
          <a:prstGeom prst="rect">
            <a:avLst/>
          </a:prstGeom>
        </p:spPr>
        <p:txBody>
          <a:bodyPr vert="horz" lIns="68580" tIns="34290" rIns="68580" bIns="3429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buNone/>
            </a:pPr>
            <a:r>
              <a:rPr lang="ja-JP" altLang="en-US" sz="1100" b="1" dirty="0"/>
              <a:t>ご注文から</a:t>
            </a:r>
            <a:r>
              <a:rPr lang="en-US" altLang="ja-JP" sz="1100" b="1" dirty="0"/>
              <a:t>7</a:t>
            </a:r>
            <a:r>
              <a:rPr lang="ja-JP" altLang="en-US" sz="1100" b="1" dirty="0"/>
              <a:t>営業日で発送。</a:t>
            </a:r>
            <a:br>
              <a:rPr lang="ja-JP" altLang="en-US" sz="1100" b="1" dirty="0"/>
            </a:br>
            <a:endParaRPr lang="en-US" altLang="ja-JP" sz="1100" b="1" dirty="0">
              <a:cs typeface="Biome Light" panose="020B0303030204020804" pitchFamily="34" charset="0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ja-JP" altLang="en-US" sz="900" dirty="0">
                <a:cs typeface="Biome Light" panose="020B0303030204020804" pitchFamily="34" charset="0"/>
              </a:rPr>
              <a:t>お急ぎの場合はご相談ください。</a:t>
            </a:r>
            <a:endParaRPr lang="en-US" altLang="ja-JP" sz="900" dirty="0">
              <a:cs typeface="Biome Light" panose="020B0303030204020804" pitchFamily="34" charset="0"/>
            </a:endParaRPr>
          </a:p>
        </p:txBody>
      </p:sp>
      <p:graphicFrame>
        <p:nvGraphicFramePr>
          <p:cNvPr id="31" name="表 3">
            <a:extLst>
              <a:ext uri="{FF2B5EF4-FFF2-40B4-BE49-F238E27FC236}">
                <a16:creationId xmlns:a16="http://schemas.microsoft.com/office/drawing/2014/main" id="{45EF045C-FE7D-4CAD-8D42-0750D1CB2A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000855"/>
              </p:ext>
            </p:extLst>
          </p:nvPr>
        </p:nvGraphicFramePr>
        <p:xfrm>
          <a:off x="3112574" y="4180355"/>
          <a:ext cx="2626519" cy="143503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52151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74368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縦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横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40mm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箔押し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7007">
                <a:tc row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デザイン方法</a:t>
                      </a:r>
                      <a:endParaRPr kumimoji="1" lang="en-US" altLang="ja-JP" sz="12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パターンから</a:t>
                      </a:r>
                      <a:endParaRPr kumimoji="1" lang="en-US" altLang="ja-JP" sz="9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お選びいただけます</a:t>
                      </a:r>
                      <a:endParaRPr kumimoji="1" lang="ja-JP" altLang="en-US" sz="10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完全データ入稿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ロゴ配置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無料デザイン制作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</a:tbl>
          </a:graphicData>
        </a:graphic>
      </p:graphicFrame>
      <p:sp>
        <p:nvSpPr>
          <p:cNvPr id="33" name="コンテンツ プレースホルダー 2">
            <a:extLst>
              <a:ext uri="{FF2B5EF4-FFF2-40B4-BE49-F238E27FC236}">
                <a16:creationId xmlns:a16="http://schemas.microsoft.com/office/drawing/2014/main" id="{5E22C02D-7E0B-4CDF-A71D-BD8A00B8FAC7}"/>
              </a:ext>
            </a:extLst>
          </p:cNvPr>
          <p:cNvSpPr txBox="1">
            <a:spLocks/>
          </p:cNvSpPr>
          <p:nvPr/>
        </p:nvSpPr>
        <p:spPr>
          <a:xfrm>
            <a:off x="793488" y="4390537"/>
            <a:ext cx="1852610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b="1" dirty="0">
                <a:cs typeface="Biome Light" panose="020B0303030204020804" pitchFamily="34" charset="0"/>
              </a:rPr>
              <a:t>＼</a:t>
            </a:r>
            <a:r>
              <a:rPr lang="en-US" altLang="ja-JP" sz="1200" b="1" dirty="0">
                <a:cs typeface="Biome Light" panose="020B0303030204020804" pitchFamily="34" charset="0"/>
              </a:rPr>
              <a:t>HP</a:t>
            </a:r>
            <a:r>
              <a:rPr lang="ja-JP" altLang="en-US" sz="1200" b="1" dirty="0">
                <a:cs typeface="Biome Light" panose="020B0303030204020804" pitchFamily="34" charset="0"/>
              </a:rPr>
              <a:t>商品ページはこちら／</a:t>
            </a:r>
          </a:p>
        </p:txBody>
      </p:sp>
      <p:graphicFrame>
        <p:nvGraphicFramePr>
          <p:cNvPr id="17" name="表 3">
            <a:extLst>
              <a:ext uri="{FF2B5EF4-FFF2-40B4-BE49-F238E27FC236}">
                <a16:creationId xmlns:a16="http://schemas.microsoft.com/office/drawing/2014/main" id="{BFF02255-DBEE-4263-8596-1A387B400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816358"/>
              </p:ext>
            </p:extLst>
          </p:nvPr>
        </p:nvGraphicFramePr>
        <p:xfrm>
          <a:off x="5914239" y="1520542"/>
          <a:ext cx="2541864" cy="172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43083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106174095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部数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価格（税込）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17,710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354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144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18,260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183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68580" marR="144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23,560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68580" marR="144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27,940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93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68580" marR="144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37,730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円（単価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75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円）</a:t>
                      </a:r>
                    </a:p>
                  </a:txBody>
                  <a:tcPr marL="68580" marR="144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</a:tbl>
          </a:graphicData>
        </a:graphic>
      </p:graphicFrame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481F9E4C-1530-4690-AB7A-1E86BF969881}"/>
              </a:ext>
            </a:extLst>
          </p:cNvPr>
          <p:cNvSpPr txBox="1">
            <a:spLocks/>
          </p:cNvSpPr>
          <p:nvPr/>
        </p:nvSpPr>
        <p:spPr>
          <a:xfrm>
            <a:off x="5836198" y="1128331"/>
            <a:ext cx="269312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cs typeface="Biome Light" panose="020B0303030204020804" pitchFamily="34" charset="0"/>
              </a:rPr>
              <a:t>価格</a:t>
            </a:r>
            <a:endParaRPr lang="ja-JP" altLang="en-US" sz="1200" dirty="0">
              <a:cs typeface="Biome Light" panose="020B0303030204020804" pitchFamily="34" charset="0"/>
            </a:endParaRP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839F9CEE-F9D6-4C54-BBB3-A4B188131148}"/>
              </a:ext>
            </a:extLst>
          </p:cNvPr>
          <p:cNvSpPr txBox="1">
            <a:spLocks/>
          </p:cNvSpPr>
          <p:nvPr/>
        </p:nvSpPr>
        <p:spPr>
          <a:xfrm>
            <a:off x="3043518" y="1120220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本体部分</a:t>
            </a:r>
          </a:p>
        </p:txBody>
      </p:sp>
      <p:sp>
        <p:nvSpPr>
          <p:cNvPr id="38" name="コンテンツ プレースホルダー 2">
            <a:extLst>
              <a:ext uri="{FF2B5EF4-FFF2-40B4-BE49-F238E27FC236}">
                <a16:creationId xmlns:a16="http://schemas.microsoft.com/office/drawing/2014/main" id="{909ADE31-2A30-4C04-8618-37115E6A2DE5}"/>
              </a:ext>
            </a:extLst>
          </p:cNvPr>
          <p:cNvSpPr txBox="1">
            <a:spLocks/>
          </p:cNvSpPr>
          <p:nvPr/>
        </p:nvSpPr>
        <p:spPr>
          <a:xfrm>
            <a:off x="523106" y="529615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商品</a:t>
            </a:r>
            <a:r>
              <a:rPr lang="ja-JP" altLang="en-US" sz="1600" b="1" dirty="0">
                <a:cs typeface="Biome Light" panose="020B0303030204020804" pitchFamily="34" charset="0"/>
              </a:rPr>
              <a:t>詳細</a:t>
            </a: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012494A8-FB53-971C-F3F9-90EE479A8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67390"/>
              </p:ext>
            </p:extLst>
          </p:nvPr>
        </p:nvGraphicFramePr>
        <p:xfrm>
          <a:off x="3137120" y="1519026"/>
          <a:ext cx="2626515" cy="172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2484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84031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52889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タイプ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ポストカード　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96524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高さ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148cm×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幅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100cm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96524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表示形式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ヶ月／裏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ヶ月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96524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枚数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9015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重さ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約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4.2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5.2g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  <a:tr h="296524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すべて箔押し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226523"/>
                  </a:ext>
                </a:extLst>
              </a:tr>
            </a:tbl>
          </a:graphicData>
        </a:graphic>
      </p:graphicFrame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220DE08-F142-2ED4-9BA4-3F384B1A8B35}"/>
              </a:ext>
            </a:extLst>
          </p:cNvPr>
          <p:cNvSpPr txBox="1">
            <a:spLocks/>
          </p:cNvSpPr>
          <p:nvPr/>
        </p:nvSpPr>
        <p:spPr>
          <a:xfrm>
            <a:off x="3043515" y="3268451"/>
            <a:ext cx="2926344" cy="46401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cs typeface="Biome Light" panose="020B0303030204020804" pitchFamily="34" charset="0"/>
              </a:rPr>
              <a:t>※</a:t>
            </a:r>
            <a:r>
              <a:rPr lang="ja-JP" altLang="en-US" sz="900" dirty="0">
                <a:cs typeface="Biome Light" panose="020B0303030204020804" pitchFamily="34" charset="0"/>
              </a:rPr>
              <a:t>重さは紙の種類によって異なる</a:t>
            </a:r>
            <a:endParaRPr lang="en-US" altLang="ja-JP" sz="900" dirty="0">
              <a:cs typeface="Biome Light" panose="020B0303030204020804" pitchFamily="34" charset="0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26326DD-912A-16A7-E34F-C9B8D9F3CB23}"/>
              </a:ext>
            </a:extLst>
          </p:cNvPr>
          <p:cNvSpPr txBox="1">
            <a:spLocks/>
          </p:cNvSpPr>
          <p:nvPr/>
        </p:nvSpPr>
        <p:spPr>
          <a:xfrm>
            <a:off x="5836198" y="3732462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納期</a:t>
            </a:r>
          </a:p>
        </p:txBody>
      </p:sp>
      <p:pic>
        <p:nvPicPr>
          <p:cNvPr id="22" name="グラフィックス 21">
            <a:extLst>
              <a:ext uri="{FF2B5EF4-FFF2-40B4-BE49-F238E27FC236}">
                <a16:creationId xmlns:a16="http://schemas.microsoft.com/office/drawing/2014/main" id="{9A3EC22F-74ED-E441-6F82-809491C95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5221" y="4765524"/>
            <a:ext cx="914400" cy="9144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A01F3B3-40A7-9AE3-0547-3D2C6A634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228" y="1672431"/>
            <a:ext cx="2060030" cy="206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7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6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日付プレースホルダー 7">
            <a:extLst>
              <a:ext uri="{FF2B5EF4-FFF2-40B4-BE49-F238E27FC236}">
                <a16:creationId xmlns:a16="http://schemas.microsoft.com/office/drawing/2014/main" id="{DFC8707F-5712-4BE5-84A7-5F4208E4E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528644"/>
            <a:ext cx="2057400" cy="273844"/>
          </a:xfrm>
        </p:spPr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5C951C9A-0141-FBDF-76FB-867C5C00DC35}"/>
              </a:ext>
            </a:extLst>
          </p:cNvPr>
          <p:cNvSpPr txBox="1">
            <a:spLocks/>
          </p:cNvSpPr>
          <p:nvPr/>
        </p:nvSpPr>
        <p:spPr>
          <a:xfrm>
            <a:off x="2927758" y="568271"/>
            <a:ext cx="3120705" cy="358830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カラーバリエーション　</a:t>
            </a:r>
            <a:r>
              <a:rPr lang="en-US" altLang="ja-JP" sz="1800" b="1" dirty="0">
                <a:cs typeface="Biome Light" panose="020B0303030204020804" pitchFamily="34" charset="0"/>
              </a:rPr>
              <a:t>10</a:t>
            </a:r>
            <a:r>
              <a:rPr lang="ja-JP" altLang="en-US" sz="1800" b="1" dirty="0">
                <a:cs typeface="Biome Light" panose="020B0303030204020804" pitchFamily="34" charset="0"/>
              </a:rPr>
              <a:t>種類</a:t>
            </a:r>
            <a:br>
              <a:rPr lang="en-US" altLang="ja-JP" sz="1800" b="1" dirty="0">
                <a:cs typeface="Biome Light" panose="020B0303030204020804" pitchFamily="34" charset="0"/>
              </a:rPr>
            </a:br>
            <a:r>
              <a:rPr lang="ja-JP" altLang="en-US" sz="1100" b="1" dirty="0">
                <a:cs typeface="Biome Light" panose="020B0303030204020804" pitchFamily="34" charset="0"/>
              </a:rPr>
              <a:t>お好みの組み合わせでも作成可能！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5253D76-EE7F-BEEA-918B-9BFF450D97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529" y="1623686"/>
            <a:ext cx="3219374" cy="214624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B63D3C4-FF24-3964-5A63-EDE42CF5C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623685"/>
            <a:ext cx="3258002" cy="217200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AF8633A-D662-B87A-CF93-B00599A7E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938311"/>
            <a:ext cx="3258003" cy="2172002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B92DDF8-B335-A917-09EC-919F763B6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4530" y="3938311"/>
            <a:ext cx="3219374" cy="217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16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6B825-56A3-4EFC-9EAF-BADA835A17F4}"/>
              </a:ext>
            </a:extLst>
          </p:cNvPr>
          <p:cNvSpPr txBox="1"/>
          <p:nvPr/>
        </p:nvSpPr>
        <p:spPr>
          <a:xfrm>
            <a:off x="1767173" y="4713853"/>
            <a:ext cx="3447876" cy="1328023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 </a:t>
            </a:r>
            <a:r>
              <a:rPr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周年祭やイベント、株主総会で配りたいです。</a:t>
            </a:r>
            <a:endParaRPr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年末年始でなくても注文できますか？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一年を通して注文を受付しています。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名入れ部分のデザイン制作につきましても無料です。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お気軽にご相談ください。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そのほかの内容は左の</a:t>
            </a:r>
            <a:r>
              <a:rPr kumimoji="1" lang="en-US" altLang="ja-JP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コードからご覧いただけます。</a:t>
            </a:r>
            <a:endParaRPr kumimoji="1" lang="en-US" altLang="ja-JP" sz="90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7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728736" y="566985"/>
            <a:ext cx="2053079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ご注文の流れ</a:t>
            </a:r>
          </a:p>
        </p:txBody>
      </p:sp>
      <p:graphicFrame>
        <p:nvGraphicFramePr>
          <p:cNvPr id="30" name="図表 29">
            <a:extLst>
              <a:ext uri="{FF2B5EF4-FFF2-40B4-BE49-F238E27FC236}">
                <a16:creationId xmlns:a16="http://schemas.microsoft.com/office/drawing/2014/main" id="{956CE859-8D6A-4695-A2BF-134036C88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8915099"/>
              </p:ext>
            </p:extLst>
          </p:nvPr>
        </p:nvGraphicFramePr>
        <p:xfrm>
          <a:off x="727074" y="1237966"/>
          <a:ext cx="7747397" cy="107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5026595" y="4568595"/>
            <a:ext cx="3447876" cy="13535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お問い合わせ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お気軽にお問い合わせください！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箔押し印刷 あさだ屋</a:t>
            </a: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〒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910-0033 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福井県福井市三郎丸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丁目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204</a:t>
            </a: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TEL.0776-89-1650 / FAX.050-3488-8863</a:t>
            </a: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contact@haku-asadaya.com</a:t>
            </a: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営業時間　平日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10:00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（定休日：土日祝日）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コンテンツ プレースホルダー 2">
            <a:extLst>
              <a:ext uri="{FF2B5EF4-FFF2-40B4-BE49-F238E27FC236}">
                <a16:creationId xmlns:a16="http://schemas.microsoft.com/office/drawing/2014/main" id="{F802958B-9170-4FCD-B049-4B1CD3DDCD6D}"/>
              </a:ext>
            </a:extLst>
          </p:cNvPr>
          <p:cNvSpPr txBox="1">
            <a:spLocks/>
          </p:cNvSpPr>
          <p:nvPr/>
        </p:nvSpPr>
        <p:spPr>
          <a:xfrm>
            <a:off x="728733" y="2567539"/>
            <a:ext cx="5357742" cy="784949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ご注文後、</a:t>
            </a:r>
            <a:r>
              <a:rPr lang="en-US" altLang="ja-JP" sz="1050" dirty="0">
                <a:cs typeface="Biome Light" panose="020B0303030204020804" pitchFamily="34" charset="0"/>
              </a:rPr>
              <a:t>1</a:t>
            </a:r>
            <a:r>
              <a:rPr lang="ja-JP" altLang="en-US" sz="1050" dirty="0">
                <a:cs typeface="Biome Light" panose="020B0303030204020804" pitchFamily="34" charset="0"/>
              </a:rPr>
              <a:t>～</a:t>
            </a:r>
            <a:r>
              <a:rPr lang="en-US" altLang="ja-JP" sz="1050" dirty="0">
                <a:cs typeface="Biome Light" panose="020B0303030204020804" pitchFamily="34" charset="0"/>
              </a:rPr>
              <a:t>2</a:t>
            </a:r>
            <a:r>
              <a:rPr lang="ja-JP" altLang="en-US" sz="1050" dirty="0">
                <a:cs typeface="Biome Light" panose="020B0303030204020804" pitchFamily="34" charset="0"/>
              </a:rPr>
              <a:t>営業日内に校正確認のメールをお送りします。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dirty="0">
                <a:cs typeface="Biome Light" panose="020B0303030204020804" pitchFamily="34" charset="0"/>
              </a:rPr>
              <a:t>　 デザイン確定後のお支払い・印刷加工となりますので、必ずご返信をお願いいたします。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デザイン確定後の変更はお受けできませんのでご了承ください。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発送時期はご注文時期によって異なります。　詳しくは</a:t>
            </a:r>
            <a:r>
              <a:rPr lang="en-US" altLang="ja-JP" sz="1050" dirty="0">
                <a:cs typeface="Biome Light" panose="020B0303030204020804" pitchFamily="34" charset="0"/>
              </a:rPr>
              <a:t>3</a:t>
            </a:r>
            <a:r>
              <a:rPr lang="ja-JP" altLang="en-US" sz="1050" dirty="0">
                <a:cs typeface="Biome Light" panose="020B0303030204020804" pitchFamily="34" charset="0"/>
              </a:rPr>
              <a:t>ページをご覧ください。</a:t>
            </a:r>
          </a:p>
        </p:txBody>
      </p:sp>
      <p:sp>
        <p:nvSpPr>
          <p:cNvPr id="32" name="コンテンツ プレースホルダー 2">
            <a:extLst>
              <a:ext uri="{FF2B5EF4-FFF2-40B4-BE49-F238E27FC236}">
                <a16:creationId xmlns:a16="http://schemas.microsoft.com/office/drawing/2014/main" id="{E149CB6C-5379-4983-AED3-6A04B396BE2A}"/>
              </a:ext>
            </a:extLst>
          </p:cNvPr>
          <p:cNvSpPr txBox="1">
            <a:spLocks/>
          </p:cNvSpPr>
          <p:nvPr/>
        </p:nvSpPr>
        <p:spPr>
          <a:xfrm>
            <a:off x="728734" y="3670894"/>
            <a:ext cx="6650762" cy="43213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商品詳細・ご注文ページ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https://haku-asadaya.com/user_data/product/calendar/postcard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あさだ屋ホームページ　　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</a:t>
            </a:r>
            <a:endParaRPr lang="ja-JP" altLang="en-US" sz="1050" b="1" dirty="0">
              <a:cs typeface="Biome Light" panose="020B03030302040208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4D0167-EA1B-4232-9201-344290D98736}"/>
              </a:ext>
            </a:extLst>
          </p:cNvPr>
          <p:cNvSpPr txBox="1"/>
          <p:nvPr/>
        </p:nvSpPr>
        <p:spPr>
          <a:xfrm>
            <a:off x="787428" y="4484448"/>
            <a:ext cx="1075733" cy="280928"/>
          </a:xfrm>
          <a:prstGeom prst="round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kumimoji="1" lang="en-US" altLang="ja-JP" sz="105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897A235-9CD9-45E3-8CC8-BBA29B17F6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074" y="4739837"/>
            <a:ext cx="1182320" cy="118232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ACF8EAD3-109E-9F46-FD3F-E607F65750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73255" y="3100720"/>
            <a:ext cx="1116844" cy="1116844"/>
          </a:xfrm>
          <a:prstGeom prst="rect">
            <a:avLst/>
          </a:prstGeom>
        </p:spPr>
      </p:pic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11BCC3B1-2922-00F3-0D04-1D99BDCAE96F}"/>
              </a:ext>
            </a:extLst>
          </p:cNvPr>
          <p:cNvSpPr txBox="1">
            <a:spLocks/>
          </p:cNvSpPr>
          <p:nvPr/>
        </p:nvSpPr>
        <p:spPr>
          <a:xfrm>
            <a:off x="7041466" y="2870903"/>
            <a:ext cx="1852610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000" b="1" dirty="0">
                <a:cs typeface="Biome Light" panose="020B0303030204020804" pitchFamily="34" charset="0"/>
              </a:rPr>
              <a:t>＼</a:t>
            </a:r>
            <a:r>
              <a:rPr lang="en-US" altLang="ja-JP" sz="1000" b="1" dirty="0">
                <a:cs typeface="Biome Light" panose="020B0303030204020804" pitchFamily="34" charset="0"/>
              </a:rPr>
              <a:t>HP</a:t>
            </a:r>
            <a:r>
              <a:rPr lang="ja-JP" altLang="en-US" sz="1000" b="1" dirty="0">
                <a:cs typeface="Biome Light" panose="020B0303030204020804" pitchFamily="34" charset="0"/>
              </a:rPr>
              <a:t>商品ページはこちら／</a:t>
            </a:r>
          </a:p>
        </p:txBody>
      </p:sp>
    </p:spTree>
    <p:extLst>
      <p:ext uri="{BB962C8B-B14F-4D97-AF65-F5344CB8AC3E}">
        <p14:creationId xmlns:p14="http://schemas.microsoft.com/office/powerpoint/2010/main" val="94574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inimalist Presentation">
      <a:dk1>
        <a:sysClr val="windowText" lastClr="000000"/>
      </a:dk1>
      <a:lt1>
        <a:sysClr val="window" lastClr="FFFFFF"/>
      </a:lt1>
      <a:dk2>
        <a:srgbClr val="ABABAB"/>
      </a:dk2>
      <a:lt2>
        <a:srgbClr val="F2F1EE"/>
      </a:lt2>
      <a:accent1>
        <a:srgbClr val="D8D2CD"/>
      </a:accent1>
      <a:accent2>
        <a:srgbClr val="C0C9C2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Biome Light"/>
        <a:ea typeface=""/>
        <a:cs typeface=""/>
      </a:majorFont>
      <a:minorFont>
        <a:latin typeface="Biom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840271_TF16411245_Win32" id="{F4ED9C35-FE89-4BF9-8E8D-98063836B6E1}" vid="{39BDD717-1031-4381-AE5D-4432D2E82C4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1B7BBB-8F46-4BA8-85EC-2ECC1D2E3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976319-4513-485C-AD3A-E56C39927A38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16c05727-aa75-4e4a-9b5f-8a80a1165891"/>
    <ds:schemaRef ds:uri="http://purl.org/dc/terms/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A10211-FBDE-44DA-8AD6-29E596B29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3994</TotalTime>
  <Words>978</Words>
  <Application>Microsoft Office PowerPoint</Application>
  <PresentationFormat>画面に合わせる (4:3)</PresentationFormat>
  <Paragraphs>187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Biome Light</vt:lpstr>
      <vt:lpstr>Office テーマ</vt:lpstr>
      <vt:lpstr>名入れ箔押しカレンダー 2026  「ポストカードカレンダー」</vt:lpstr>
      <vt:lpstr>PowerPoint プレゼンテーション</vt:lpstr>
      <vt:lpstr>「ポストカードカレンダー」</vt:lpstr>
      <vt:lpstr>「ポストカードカレンダー」の特長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名入れ箔押しカレンダー2022  シンプル＆ミニ</dc:title>
  <dc:creator>PCuser</dc:creator>
  <cp:lastModifiedBy>PCuser</cp:lastModifiedBy>
  <cp:revision>78</cp:revision>
  <cp:lastPrinted>2024-06-25T05:35:03Z</cp:lastPrinted>
  <dcterms:created xsi:type="dcterms:W3CDTF">2021-07-14T01:26:47Z</dcterms:created>
  <dcterms:modified xsi:type="dcterms:W3CDTF">2025-08-05T07:10:26Z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