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93" r:id="rId6"/>
    <p:sldId id="278" r:id="rId7"/>
    <p:sldId id="294" r:id="rId8"/>
    <p:sldId id="292" r:id="rId9"/>
    <p:sldId id="285" r:id="rId10"/>
    <p:sldId id="290" r:id="rId11"/>
  </p:sldIdLst>
  <p:sldSz cx="9144000" cy="6858000" type="screen4x3"/>
  <p:notesSz cx="6769100" cy="9906000"/>
  <p:defaultTextStyle>
    <a:defPPr rtl="0">
      <a:defRPr lang="ja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096" userDrawn="1">
          <p15:clr>
            <a:srgbClr val="A4A3A4"/>
          </p15:clr>
        </p15:guide>
        <p15:guide id="2" orient="horz" pos="9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3366FF"/>
    <a:srgbClr val="0066FF"/>
    <a:srgbClr val="0000FF"/>
    <a:srgbClr val="A5A5A5"/>
    <a:srgbClr val="F2F1EE"/>
    <a:srgbClr val="D8D2CD"/>
    <a:srgbClr val="BEB9AA"/>
    <a:srgbClr val="C0C9C2"/>
    <a:srgbClr val="AA9D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3595" autoAdjust="0"/>
  </p:normalViewPr>
  <p:slideViewPr>
    <p:cSldViewPr snapToGrid="0">
      <p:cViewPr varScale="1">
        <p:scale>
          <a:sx n="114" d="100"/>
          <a:sy n="114" d="100"/>
        </p:scale>
        <p:origin x="1506" y="108"/>
      </p:cViewPr>
      <p:guideLst>
        <p:guide pos="3096"/>
        <p:guide orient="horz" pos="960"/>
      </p:guideLst>
    </p:cSldViewPr>
  </p:slideViewPr>
  <p:outlineViewPr>
    <p:cViewPr>
      <p:scale>
        <a:sx n="33" d="100"/>
        <a:sy n="33" d="100"/>
      </p:scale>
      <p:origin x="0" y="-4027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1B421A-2A2D-4ABF-941D-E33396D5559E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68053154-EB4B-4508-B7F6-2028675006B8}">
      <dgm:prSet phldrT="[テキスト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kumimoji="1" lang="ja-JP" altLang="en-US" sz="1200" b="1" dirty="0"/>
            <a:t>①ご注文</a:t>
          </a:r>
        </a:p>
      </dgm:t>
    </dgm:pt>
    <dgm:pt modelId="{4DC8D76A-F732-434A-AE37-E90F74C55D1D}" type="parTrans" cxnId="{D93140BC-8E0E-4E72-836A-DB7EDF416CDA}">
      <dgm:prSet/>
      <dgm:spPr/>
      <dgm:t>
        <a:bodyPr/>
        <a:lstStyle/>
        <a:p>
          <a:endParaRPr kumimoji="1" lang="ja-JP" altLang="en-US" sz="1800"/>
        </a:p>
      </dgm:t>
    </dgm:pt>
    <dgm:pt modelId="{B58FF152-B64C-40F5-A061-F0977C21C025}" type="sibTrans" cxnId="{D93140BC-8E0E-4E72-836A-DB7EDF416CDA}">
      <dgm:prSet/>
      <dgm:spPr/>
      <dgm:t>
        <a:bodyPr/>
        <a:lstStyle/>
        <a:p>
          <a:endParaRPr kumimoji="1" lang="ja-JP" altLang="en-US" sz="1800"/>
        </a:p>
      </dgm:t>
    </dgm:pt>
    <dgm:pt modelId="{78D182BD-09B7-4D35-B0B7-9433EB342AC0}">
      <dgm:prSet phldrT="[テキスト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kumimoji="1" lang="ja-JP" altLang="en-US" sz="1200" b="1" dirty="0"/>
            <a:t>②校正確認・</a:t>
          </a:r>
          <a:endParaRPr kumimoji="1" lang="en-US" altLang="ja-JP" sz="1200" b="1" dirty="0"/>
        </a:p>
        <a:p>
          <a:r>
            <a:rPr kumimoji="1" lang="ja-JP" altLang="en-US" sz="1200" b="1" dirty="0"/>
            <a:t>デザイン確定</a:t>
          </a:r>
        </a:p>
      </dgm:t>
    </dgm:pt>
    <dgm:pt modelId="{ED60B363-3CE8-4A16-A580-C6EBCE2F646B}" type="parTrans" cxnId="{A1FF8723-D9F6-4E38-9E43-27DB346C3BC8}">
      <dgm:prSet/>
      <dgm:spPr/>
      <dgm:t>
        <a:bodyPr/>
        <a:lstStyle/>
        <a:p>
          <a:endParaRPr kumimoji="1" lang="ja-JP" altLang="en-US" sz="1800"/>
        </a:p>
      </dgm:t>
    </dgm:pt>
    <dgm:pt modelId="{D8ADDB67-688D-42B4-AAE3-BE7169B4E6A1}" type="sibTrans" cxnId="{A1FF8723-D9F6-4E38-9E43-27DB346C3BC8}">
      <dgm:prSet/>
      <dgm:spPr/>
      <dgm:t>
        <a:bodyPr/>
        <a:lstStyle/>
        <a:p>
          <a:endParaRPr kumimoji="1" lang="ja-JP" altLang="en-US" sz="1800"/>
        </a:p>
      </dgm:t>
    </dgm:pt>
    <dgm:pt modelId="{A693E5A7-1D69-4501-AA91-C4E6C1AC678A}">
      <dgm:prSet phldrT="[テキスト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kumimoji="1" lang="ja-JP" altLang="en-US" sz="1200" b="1" dirty="0"/>
            <a:t>③お支払い</a:t>
          </a:r>
        </a:p>
      </dgm:t>
    </dgm:pt>
    <dgm:pt modelId="{2E325C7D-26F6-4EE0-AB9E-F5544215CE15}" type="parTrans" cxnId="{6A10BCEE-FF43-4583-AD6B-4DF0E992E2C9}">
      <dgm:prSet/>
      <dgm:spPr/>
      <dgm:t>
        <a:bodyPr/>
        <a:lstStyle/>
        <a:p>
          <a:endParaRPr kumimoji="1" lang="ja-JP" altLang="en-US" sz="1800"/>
        </a:p>
      </dgm:t>
    </dgm:pt>
    <dgm:pt modelId="{29300ECD-1C22-4793-8C16-82917BB50ADB}" type="sibTrans" cxnId="{6A10BCEE-FF43-4583-AD6B-4DF0E992E2C9}">
      <dgm:prSet/>
      <dgm:spPr/>
      <dgm:t>
        <a:bodyPr/>
        <a:lstStyle/>
        <a:p>
          <a:endParaRPr kumimoji="1" lang="ja-JP" altLang="en-US" sz="1800"/>
        </a:p>
      </dgm:t>
    </dgm:pt>
    <dgm:pt modelId="{ED15ECA3-CDF8-4566-A8DB-34961AF15AB2}">
      <dgm:prSet phldrT="[テキスト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kumimoji="1" lang="ja-JP" altLang="en-US" sz="1200" b="1" dirty="0"/>
            <a:t>④印刷加工</a:t>
          </a:r>
        </a:p>
      </dgm:t>
    </dgm:pt>
    <dgm:pt modelId="{3F706C9B-4321-45CB-8010-72B9FE1332AE}" type="parTrans" cxnId="{DAD5C16F-5180-4F05-92DF-5DB50C84217A}">
      <dgm:prSet/>
      <dgm:spPr/>
      <dgm:t>
        <a:bodyPr/>
        <a:lstStyle/>
        <a:p>
          <a:endParaRPr kumimoji="1" lang="ja-JP" altLang="en-US" sz="1800"/>
        </a:p>
      </dgm:t>
    </dgm:pt>
    <dgm:pt modelId="{787E6B86-48E6-438E-A332-B169FC16A0CF}" type="sibTrans" cxnId="{DAD5C16F-5180-4F05-92DF-5DB50C84217A}">
      <dgm:prSet/>
      <dgm:spPr/>
      <dgm:t>
        <a:bodyPr/>
        <a:lstStyle/>
        <a:p>
          <a:endParaRPr kumimoji="1" lang="ja-JP" altLang="en-US" sz="1800"/>
        </a:p>
      </dgm:t>
    </dgm:pt>
    <dgm:pt modelId="{AF078B6C-D32E-4A8C-8127-85B0CCC7A5ED}">
      <dgm:prSet phldrT="[テキスト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kumimoji="1" lang="ja-JP" altLang="en-US" sz="1200" b="1" dirty="0"/>
            <a:t>⑤発送</a:t>
          </a:r>
        </a:p>
      </dgm:t>
    </dgm:pt>
    <dgm:pt modelId="{24576F76-1510-42F5-8A70-70F373060BAE}" type="parTrans" cxnId="{A25BF0EF-F502-40C2-874A-F7C677C4E700}">
      <dgm:prSet/>
      <dgm:spPr/>
      <dgm:t>
        <a:bodyPr/>
        <a:lstStyle/>
        <a:p>
          <a:endParaRPr kumimoji="1" lang="ja-JP" altLang="en-US" sz="1800"/>
        </a:p>
      </dgm:t>
    </dgm:pt>
    <dgm:pt modelId="{F4A7C036-DA41-4BFB-94A8-85AEA31F3F29}" type="sibTrans" cxnId="{A25BF0EF-F502-40C2-874A-F7C677C4E700}">
      <dgm:prSet/>
      <dgm:spPr/>
      <dgm:t>
        <a:bodyPr/>
        <a:lstStyle/>
        <a:p>
          <a:endParaRPr kumimoji="1" lang="ja-JP" altLang="en-US" sz="1800"/>
        </a:p>
      </dgm:t>
    </dgm:pt>
    <dgm:pt modelId="{53F3BB01-687D-4E65-8997-121C7CA0D4D2}" type="pres">
      <dgm:prSet presAssocID="{F91B421A-2A2D-4ABF-941D-E33396D5559E}" presName="Name0" presStyleCnt="0">
        <dgm:presLayoutVars>
          <dgm:dir/>
          <dgm:animLvl val="lvl"/>
          <dgm:resizeHandles val="exact"/>
        </dgm:presLayoutVars>
      </dgm:prSet>
      <dgm:spPr/>
    </dgm:pt>
    <dgm:pt modelId="{9367AE68-AD97-48B9-BF6F-E07AF5C973CF}" type="pres">
      <dgm:prSet presAssocID="{68053154-EB4B-4508-B7F6-2028675006B8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9990BA68-7923-42BA-B437-928D79BA237A}" type="pres">
      <dgm:prSet presAssocID="{B58FF152-B64C-40F5-A061-F0977C21C025}" presName="parTxOnlySpace" presStyleCnt="0"/>
      <dgm:spPr/>
    </dgm:pt>
    <dgm:pt modelId="{74A6EBC3-16B8-4B2D-A22D-2CE78D59B34F}" type="pres">
      <dgm:prSet presAssocID="{78D182BD-09B7-4D35-B0B7-9433EB342AC0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832FC0A5-AC20-464F-BE42-7F72E16C765F}" type="pres">
      <dgm:prSet presAssocID="{D8ADDB67-688D-42B4-AAE3-BE7169B4E6A1}" presName="parTxOnlySpace" presStyleCnt="0"/>
      <dgm:spPr/>
    </dgm:pt>
    <dgm:pt modelId="{4A58898E-EFB5-4901-B265-6F82A4C6504F}" type="pres">
      <dgm:prSet presAssocID="{A693E5A7-1D69-4501-AA91-C4E6C1AC678A}" presName="parTxOnly" presStyleLbl="node1" presStyleIdx="2" presStyleCnt="5">
        <dgm:presLayoutVars>
          <dgm:chMax val="0"/>
          <dgm:chPref val="0"/>
          <dgm:bulletEnabled val="1"/>
        </dgm:presLayoutVars>
      </dgm:prSet>
      <dgm:spPr>
        <a:xfrm>
          <a:off x="4238371" y="2620226"/>
          <a:ext cx="2353181" cy="941272"/>
        </a:xfrm>
        <a:prstGeom prst="chevron">
          <a:avLst/>
        </a:prstGeom>
      </dgm:spPr>
    </dgm:pt>
    <dgm:pt modelId="{C2879052-19A4-4E78-B735-0748CDC1F59B}" type="pres">
      <dgm:prSet presAssocID="{29300ECD-1C22-4793-8C16-82917BB50ADB}" presName="parTxOnlySpace" presStyleCnt="0"/>
      <dgm:spPr/>
    </dgm:pt>
    <dgm:pt modelId="{56B5F6D4-C433-4D7A-85B4-27DDF96476C5}" type="pres">
      <dgm:prSet presAssocID="{ED15ECA3-CDF8-4566-A8DB-34961AF15AB2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9EEA0FEC-F8B7-4FF2-B7DE-A0AB95D4F795}" type="pres">
      <dgm:prSet presAssocID="{787E6B86-48E6-438E-A332-B169FC16A0CF}" presName="parTxOnlySpace" presStyleCnt="0"/>
      <dgm:spPr/>
    </dgm:pt>
    <dgm:pt modelId="{6F4FC955-F62B-43F4-8B44-3A1C674CB528}" type="pres">
      <dgm:prSet presAssocID="{AF078B6C-D32E-4A8C-8127-85B0CCC7A5ED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A1FF8723-D9F6-4E38-9E43-27DB346C3BC8}" srcId="{F91B421A-2A2D-4ABF-941D-E33396D5559E}" destId="{78D182BD-09B7-4D35-B0B7-9433EB342AC0}" srcOrd="1" destOrd="0" parTransId="{ED60B363-3CE8-4A16-A580-C6EBCE2F646B}" sibTransId="{D8ADDB67-688D-42B4-AAE3-BE7169B4E6A1}"/>
    <dgm:cxn modelId="{DAD5C16F-5180-4F05-92DF-5DB50C84217A}" srcId="{F91B421A-2A2D-4ABF-941D-E33396D5559E}" destId="{ED15ECA3-CDF8-4566-A8DB-34961AF15AB2}" srcOrd="3" destOrd="0" parTransId="{3F706C9B-4321-45CB-8010-72B9FE1332AE}" sibTransId="{787E6B86-48E6-438E-A332-B169FC16A0CF}"/>
    <dgm:cxn modelId="{DD87ED54-D76D-49A8-BD7F-0DD2969815BF}" type="presOf" srcId="{68053154-EB4B-4508-B7F6-2028675006B8}" destId="{9367AE68-AD97-48B9-BF6F-E07AF5C973CF}" srcOrd="0" destOrd="0" presId="urn:microsoft.com/office/officeart/2005/8/layout/chevron1"/>
    <dgm:cxn modelId="{7C29E6A9-D1CB-4EB7-8961-DAE90510AC19}" type="presOf" srcId="{ED15ECA3-CDF8-4566-A8DB-34961AF15AB2}" destId="{56B5F6D4-C433-4D7A-85B4-27DDF96476C5}" srcOrd="0" destOrd="0" presId="urn:microsoft.com/office/officeart/2005/8/layout/chevron1"/>
    <dgm:cxn modelId="{CED789AA-0147-47BE-8A1D-F0A8917EF980}" type="presOf" srcId="{F91B421A-2A2D-4ABF-941D-E33396D5559E}" destId="{53F3BB01-687D-4E65-8997-121C7CA0D4D2}" srcOrd="0" destOrd="0" presId="urn:microsoft.com/office/officeart/2005/8/layout/chevron1"/>
    <dgm:cxn modelId="{D93140BC-8E0E-4E72-836A-DB7EDF416CDA}" srcId="{F91B421A-2A2D-4ABF-941D-E33396D5559E}" destId="{68053154-EB4B-4508-B7F6-2028675006B8}" srcOrd="0" destOrd="0" parTransId="{4DC8D76A-F732-434A-AE37-E90F74C55D1D}" sibTransId="{B58FF152-B64C-40F5-A061-F0977C21C025}"/>
    <dgm:cxn modelId="{E4E5D8CC-E46C-4FBF-86B3-C08DE5E01B9C}" type="presOf" srcId="{A693E5A7-1D69-4501-AA91-C4E6C1AC678A}" destId="{4A58898E-EFB5-4901-B265-6F82A4C6504F}" srcOrd="0" destOrd="0" presId="urn:microsoft.com/office/officeart/2005/8/layout/chevron1"/>
    <dgm:cxn modelId="{FC5FBAD1-23D5-4AF2-A9F6-AA472930F8EA}" type="presOf" srcId="{78D182BD-09B7-4D35-B0B7-9433EB342AC0}" destId="{74A6EBC3-16B8-4B2D-A22D-2CE78D59B34F}" srcOrd="0" destOrd="0" presId="urn:microsoft.com/office/officeart/2005/8/layout/chevron1"/>
    <dgm:cxn modelId="{0BFAB3D8-9799-4F0B-A97C-48AADDCB4C67}" type="presOf" srcId="{AF078B6C-D32E-4A8C-8127-85B0CCC7A5ED}" destId="{6F4FC955-F62B-43F4-8B44-3A1C674CB528}" srcOrd="0" destOrd="0" presId="urn:microsoft.com/office/officeart/2005/8/layout/chevron1"/>
    <dgm:cxn modelId="{6A10BCEE-FF43-4583-AD6B-4DF0E992E2C9}" srcId="{F91B421A-2A2D-4ABF-941D-E33396D5559E}" destId="{A693E5A7-1D69-4501-AA91-C4E6C1AC678A}" srcOrd="2" destOrd="0" parTransId="{2E325C7D-26F6-4EE0-AB9E-F5544215CE15}" sibTransId="{29300ECD-1C22-4793-8C16-82917BB50ADB}"/>
    <dgm:cxn modelId="{A25BF0EF-F502-40C2-874A-F7C677C4E700}" srcId="{F91B421A-2A2D-4ABF-941D-E33396D5559E}" destId="{AF078B6C-D32E-4A8C-8127-85B0CCC7A5ED}" srcOrd="4" destOrd="0" parTransId="{24576F76-1510-42F5-8A70-70F373060BAE}" sibTransId="{F4A7C036-DA41-4BFB-94A8-85AEA31F3F29}"/>
    <dgm:cxn modelId="{ABD6BEF9-AB8D-43AF-B0D4-C73945920671}" type="presParOf" srcId="{53F3BB01-687D-4E65-8997-121C7CA0D4D2}" destId="{9367AE68-AD97-48B9-BF6F-E07AF5C973CF}" srcOrd="0" destOrd="0" presId="urn:microsoft.com/office/officeart/2005/8/layout/chevron1"/>
    <dgm:cxn modelId="{72446E0C-AE78-42EF-8733-277674F1FF1D}" type="presParOf" srcId="{53F3BB01-687D-4E65-8997-121C7CA0D4D2}" destId="{9990BA68-7923-42BA-B437-928D79BA237A}" srcOrd="1" destOrd="0" presId="urn:microsoft.com/office/officeart/2005/8/layout/chevron1"/>
    <dgm:cxn modelId="{1FA0A669-A0D2-4247-BA71-1814B3E79C0D}" type="presParOf" srcId="{53F3BB01-687D-4E65-8997-121C7CA0D4D2}" destId="{74A6EBC3-16B8-4B2D-A22D-2CE78D59B34F}" srcOrd="2" destOrd="0" presId="urn:microsoft.com/office/officeart/2005/8/layout/chevron1"/>
    <dgm:cxn modelId="{3FAAF600-50AC-410A-ADF8-060823F33490}" type="presParOf" srcId="{53F3BB01-687D-4E65-8997-121C7CA0D4D2}" destId="{832FC0A5-AC20-464F-BE42-7F72E16C765F}" srcOrd="3" destOrd="0" presId="urn:microsoft.com/office/officeart/2005/8/layout/chevron1"/>
    <dgm:cxn modelId="{C8A18F8C-3F02-44BC-885A-EDA248B6A7EF}" type="presParOf" srcId="{53F3BB01-687D-4E65-8997-121C7CA0D4D2}" destId="{4A58898E-EFB5-4901-B265-6F82A4C6504F}" srcOrd="4" destOrd="0" presId="urn:microsoft.com/office/officeart/2005/8/layout/chevron1"/>
    <dgm:cxn modelId="{3462695C-2316-445B-9AF3-3F2C7821B21D}" type="presParOf" srcId="{53F3BB01-687D-4E65-8997-121C7CA0D4D2}" destId="{C2879052-19A4-4E78-B735-0748CDC1F59B}" srcOrd="5" destOrd="0" presId="urn:microsoft.com/office/officeart/2005/8/layout/chevron1"/>
    <dgm:cxn modelId="{DA6C6CF8-3250-4BCD-B522-E23DBDB1E5A7}" type="presParOf" srcId="{53F3BB01-687D-4E65-8997-121C7CA0D4D2}" destId="{56B5F6D4-C433-4D7A-85B4-27DDF96476C5}" srcOrd="6" destOrd="0" presId="urn:microsoft.com/office/officeart/2005/8/layout/chevron1"/>
    <dgm:cxn modelId="{F48AD69D-7948-4332-A107-34C22504F086}" type="presParOf" srcId="{53F3BB01-687D-4E65-8997-121C7CA0D4D2}" destId="{9EEA0FEC-F8B7-4FF2-B7DE-A0AB95D4F795}" srcOrd="7" destOrd="0" presId="urn:microsoft.com/office/officeart/2005/8/layout/chevron1"/>
    <dgm:cxn modelId="{6CD58DAE-4135-42ED-A75F-F37B88C06B3A}" type="presParOf" srcId="{53F3BB01-687D-4E65-8997-121C7CA0D4D2}" destId="{6F4FC955-F62B-43F4-8B44-3A1C674CB528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67AE68-AD97-48B9-BF6F-E07AF5C973CF}">
      <dsp:nvSpPr>
        <dsp:cNvPr id="0" name=""/>
        <dsp:cNvSpPr/>
      </dsp:nvSpPr>
      <dsp:spPr>
        <a:xfrm>
          <a:off x="1891" y="199102"/>
          <a:ext cx="1683394" cy="673357"/>
        </a:xfrm>
        <a:prstGeom prst="chevron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 dirty="0"/>
            <a:t>①ご注文</a:t>
          </a:r>
        </a:p>
      </dsp:txBody>
      <dsp:txXfrm>
        <a:off x="338570" y="199102"/>
        <a:ext cx="1010037" cy="673357"/>
      </dsp:txXfrm>
    </dsp:sp>
    <dsp:sp modelId="{74A6EBC3-16B8-4B2D-A22D-2CE78D59B34F}">
      <dsp:nvSpPr>
        <dsp:cNvPr id="0" name=""/>
        <dsp:cNvSpPr/>
      </dsp:nvSpPr>
      <dsp:spPr>
        <a:xfrm>
          <a:off x="1516946" y="199102"/>
          <a:ext cx="1683394" cy="673357"/>
        </a:xfrm>
        <a:prstGeom prst="chevron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 dirty="0"/>
            <a:t>②校正確認・</a:t>
          </a:r>
          <a:endParaRPr kumimoji="1" lang="en-US" altLang="ja-JP" sz="1200" b="1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 dirty="0"/>
            <a:t>デザイン確定</a:t>
          </a:r>
        </a:p>
      </dsp:txBody>
      <dsp:txXfrm>
        <a:off x="1853625" y="199102"/>
        <a:ext cx="1010037" cy="673357"/>
      </dsp:txXfrm>
    </dsp:sp>
    <dsp:sp modelId="{4A58898E-EFB5-4901-B265-6F82A4C6504F}">
      <dsp:nvSpPr>
        <dsp:cNvPr id="0" name=""/>
        <dsp:cNvSpPr/>
      </dsp:nvSpPr>
      <dsp:spPr>
        <a:xfrm>
          <a:off x="3032001" y="199102"/>
          <a:ext cx="1683394" cy="673357"/>
        </a:xfrm>
        <a:prstGeom prst="chevron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 dirty="0"/>
            <a:t>③お支払い</a:t>
          </a:r>
        </a:p>
      </dsp:txBody>
      <dsp:txXfrm>
        <a:off x="3368680" y="199102"/>
        <a:ext cx="1010037" cy="673357"/>
      </dsp:txXfrm>
    </dsp:sp>
    <dsp:sp modelId="{56B5F6D4-C433-4D7A-85B4-27DDF96476C5}">
      <dsp:nvSpPr>
        <dsp:cNvPr id="0" name=""/>
        <dsp:cNvSpPr/>
      </dsp:nvSpPr>
      <dsp:spPr>
        <a:xfrm>
          <a:off x="4547056" y="199102"/>
          <a:ext cx="1683394" cy="673357"/>
        </a:xfrm>
        <a:prstGeom prst="chevron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 dirty="0"/>
            <a:t>④印刷加工</a:t>
          </a:r>
        </a:p>
      </dsp:txBody>
      <dsp:txXfrm>
        <a:off x="4883735" y="199102"/>
        <a:ext cx="1010037" cy="673357"/>
      </dsp:txXfrm>
    </dsp:sp>
    <dsp:sp modelId="{6F4FC955-F62B-43F4-8B44-3A1C674CB528}">
      <dsp:nvSpPr>
        <dsp:cNvPr id="0" name=""/>
        <dsp:cNvSpPr/>
      </dsp:nvSpPr>
      <dsp:spPr>
        <a:xfrm>
          <a:off x="6062111" y="199102"/>
          <a:ext cx="1683394" cy="673357"/>
        </a:xfrm>
        <a:prstGeom prst="chevron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1" kern="1200" dirty="0"/>
            <a:t>⑤発送</a:t>
          </a:r>
        </a:p>
      </dsp:txBody>
      <dsp:txXfrm>
        <a:off x="6398790" y="199102"/>
        <a:ext cx="1010037" cy="6733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356E6020-4209-49A3-9DC4-18264096E7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277" cy="497021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l">
              <a:defRPr sz="1200"/>
            </a:lvl1pPr>
          </a:lstStyle>
          <a:p>
            <a:pPr rtl="0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7797462-F1DD-4E64-BC14-F17A0F34B5A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34257" y="0"/>
            <a:ext cx="2933277" cy="497021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r">
              <a:defRPr sz="1200"/>
            </a:lvl1pPr>
          </a:lstStyle>
          <a:p>
            <a:pPr rtl="0"/>
            <a:fld id="{9A021697-7512-45AE-87F8-EED2F7FDCF58}" type="datetime1">
              <a:rPr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2025/6/24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075F0E3-AC70-4B5A-BCEB-9E3C021C86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08982"/>
            <a:ext cx="2933277" cy="49702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l">
              <a:defRPr sz="1200"/>
            </a:lvl1pPr>
          </a:lstStyle>
          <a:p>
            <a:pPr rtl="0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48F68B5-925F-4468-95B3-EA77C29C342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34257" y="9408982"/>
            <a:ext cx="2933277" cy="49702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r">
              <a:defRPr sz="1200"/>
            </a:lvl1pPr>
          </a:lstStyle>
          <a:p>
            <a:pPr rtl="0"/>
            <a:fld id="{688A06BE-7519-4B21-9E1D-AE6D6E69C38F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t>‹#›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73830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277" cy="497021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34257" y="0"/>
            <a:ext cx="2933277" cy="497021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57909AD4-D936-4D65-B5FA-606D9A472630}" type="datetime1">
              <a:rPr lang="ja-JP" altLang="en-US" smtClean="0"/>
              <a:pPr/>
              <a:t>2025/6/24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1238250"/>
            <a:ext cx="44577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66" tIns="45583" rIns="91166" bIns="45583" rtlCol="0" anchor="ctr"/>
          <a:lstStyle/>
          <a:p>
            <a:pPr rt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6910" y="4767262"/>
            <a:ext cx="5415280" cy="3900488"/>
          </a:xfrm>
          <a:prstGeom prst="rect">
            <a:avLst/>
          </a:prstGeom>
        </p:spPr>
        <p:txBody>
          <a:bodyPr vert="horz" lIns="91166" tIns="45583" rIns="91166" bIns="45583"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08982"/>
            <a:ext cx="2933277" cy="49702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34257" y="9408982"/>
            <a:ext cx="2933277" cy="49702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5A9B2C62-FE30-453D-946B-754E9E42C845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23263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55700" y="1238250"/>
            <a:ext cx="4457700" cy="33432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行間 </a:t>
            </a:r>
            <a:r>
              <a:rPr lang="en-US" altLang="ja-JP">
                <a:latin typeface="Meiryo UI" panose="020B0604030504040204" pitchFamily="50" charset="-128"/>
                <a:ea typeface="Meiryo UI" panose="020B0604030504040204" pitchFamily="50" charset="-128"/>
              </a:rPr>
              <a:t>+ </a:t>
            </a:r>
            <a:r>
              <a:rPr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ページ番号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A9B2C62-FE30-453D-946B-754E9E42C845}" type="slidenum">
              <a:rPr lang="en-US" altLang="ja-JP" smtClean="0"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77375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55700" y="1238250"/>
            <a:ext cx="4457700" cy="33432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9B2C62-FE30-453D-946B-754E9E42C845}" type="slidenum">
              <a:rPr lang="en-US" altLang="ja-JP" smtClean="0"/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89063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55700" y="1238250"/>
            <a:ext cx="4457700" cy="33432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9B2C62-FE30-453D-946B-754E9E42C845}" type="slidenum">
              <a:rPr lang="en-US" altLang="ja-JP" smtClean="0"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94080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55700" y="1238250"/>
            <a:ext cx="4457700" cy="33432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9B2C62-FE30-453D-946B-754E9E42C845}" type="slidenum">
              <a:rPr lang="en-US" altLang="ja-JP" smtClean="0"/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3666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55700" y="1238250"/>
            <a:ext cx="4457700" cy="33432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9B2C62-FE30-453D-946B-754E9E42C845}" type="slidenum">
              <a:rPr lang="en-US" altLang="ja-JP" smtClean="0"/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43247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55700" y="1238250"/>
            <a:ext cx="4457700" cy="33432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9B2C62-FE30-453D-946B-754E9E42C845}" type="slidenum">
              <a:rPr lang="en-US" altLang="ja-JP" smtClean="0"/>
              <a:t>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017471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55700" y="1238250"/>
            <a:ext cx="4457700" cy="33432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9B2C62-FE30-453D-946B-754E9E42C845}" type="slidenum">
              <a:rPr lang="en-US" altLang="ja-JP" smtClean="0"/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14992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​​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21">
            <a:extLst>
              <a:ext uri="{FF2B5EF4-FFF2-40B4-BE49-F238E27FC236}">
                <a16:creationId xmlns:a16="http://schemas.microsoft.com/office/drawing/2014/main" id="{F2964EA8-200F-47C5-90C2-1DBA3D6D7CD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1526" y="5078187"/>
            <a:ext cx="2416544" cy="964620"/>
          </a:xfrm>
        </p:spPr>
        <p:txBody>
          <a:bodyPr rtlCol="0">
            <a:noAutofit/>
          </a:bodyPr>
          <a:lstStyle>
            <a:lvl1pPr marL="0" indent="0">
              <a:buNone/>
              <a:defRPr sz="105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342892" indent="0">
              <a:buNone/>
              <a:defRPr sz="1050">
                <a:solidFill>
                  <a:schemeClr val="bg2">
                    <a:lumMod val="50000"/>
                  </a:schemeClr>
                </a:solidFill>
              </a:defRPr>
            </a:lvl2pPr>
            <a:lvl3pPr marL="685783" indent="0">
              <a:buNone/>
              <a:defRPr sz="1050">
                <a:solidFill>
                  <a:schemeClr val="bg2">
                    <a:lumMod val="50000"/>
                  </a:schemeClr>
                </a:solidFill>
              </a:defRPr>
            </a:lvl3pPr>
            <a:lvl4pPr marL="1028675" indent="0">
              <a:buNone/>
              <a:defRPr sz="1050">
                <a:solidFill>
                  <a:schemeClr val="bg2">
                    <a:lumMod val="50000"/>
                  </a:schemeClr>
                </a:solidFill>
              </a:defRPr>
            </a:lvl4pPr>
            <a:lvl5pPr marL="1371566" indent="0">
              <a:buNone/>
              <a:defRPr sz="1050"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13" name="図プレースホルダー 19">
            <a:extLst>
              <a:ext uri="{FF2B5EF4-FFF2-40B4-BE49-F238E27FC236}">
                <a16:creationId xmlns:a16="http://schemas.microsoft.com/office/drawing/2014/main" id="{7878E298-5074-4E51-993E-34931A897F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66063" y="7"/>
            <a:ext cx="3706415" cy="572611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cxnSp>
        <p:nvCxnSpPr>
          <p:cNvPr id="15" name="直線​​コネクタ(S) 14">
            <a:extLst>
              <a:ext uri="{FF2B5EF4-FFF2-40B4-BE49-F238E27FC236}">
                <a16:creationId xmlns:a16="http://schemas.microsoft.com/office/drawing/2014/main" id="{42D26D0E-18C6-4DB1-B3A5-75E29BD65B17}"/>
              </a:ext>
            </a:extLst>
          </p:cNvPr>
          <p:cNvCxnSpPr>
            <a:cxnSpLocks/>
          </p:cNvCxnSpPr>
          <p:nvPr userDrawn="1"/>
        </p:nvCxnSpPr>
        <p:spPr>
          <a:xfrm>
            <a:off x="771529" y="457211"/>
            <a:ext cx="857249" cy="0"/>
          </a:xfrm>
          <a:prstGeom prst="line">
            <a:avLst/>
          </a:prstGeom>
          <a:noFill/>
          <a:ln w="15875" cap="flat" cmpd="sng" algn="ctr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3989B90B-5C3C-4760-9360-5AE10BF87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8" y="876302"/>
            <a:ext cx="3886115" cy="2242441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90000"/>
              </a:lnSpc>
              <a:defRPr lang="en-US" sz="54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lnSpc>
                <a:spcPts val="4875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 noProof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16498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 3 列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図プレースホルダー 16">
            <a:extLst>
              <a:ext uri="{FF2B5EF4-FFF2-40B4-BE49-F238E27FC236}">
                <a16:creationId xmlns:a16="http://schemas.microsoft.com/office/drawing/2014/main" id="{0337C3D7-7DDB-42A8-901A-EC153DD274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7725" y="0"/>
            <a:ext cx="3714750" cy="3302000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/>
              <a:t>アイコンをクリックして図を追加</a:t>
            </a:r>
            <a:endParaRPr lang="ja-JP" altLang="en-US" dirty="0"/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27B95226-A076-4D55-B408-1389A2F8C7A0}"/>
              </a:ext>
            </a:extLst>
          </p:cNvPr>
          <p:cNvSpPr>
            <a:spLocks noGrp="1"/>
          </p:cNvSpPr>
          <p:nvPr>
            <p:ph idx="4294967295" hasCustomPrompt="1"/>
          </p:nvPr>
        </p:nvSpPr>
        <p:spPr>
          <a:xfrm>
            <a:off x="771525" y="3556002"/>
            <a:ext cx="2331720" cy="2286000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b="0" i="0" u="none" strike="noStrike" kern="1200" cap="none" spc="0" normalizeH="0" noProof="0">
                <a:ln>
                  <a:noFill/>
                </a:ln>
                <a:solidFill>
                  <a:srgbClr val="C0C9C2">
                    <a:lumMod val="50000"/>
                  </a:srgbClr>
                </a:solidFill>
                <a:effectLst/>
                <a:uLnTx/>
                <a:uFillTx/>
                <a:latin typeface="Biome Light" panose="020B0303030204020804" pitchFamily="34" charset="0"/>
                <a:ea typeface="+mn-ea"/>
                <a:cs typeface="Biome Light" panose="020B0303030204020804" pitchFamily="34" charset="0"/>
              </a:rPr>
              <a:t>テキストを挿入する</a:t>
            </a:r>
            <a:endParaRPr lang="ja-JP" altLang="en-US" sz="1050">
              <a:solidFill>
                <a:srgbClr val="C0C9C2">
                  <a:lumMod val="50000"/>
                </a:srgb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rtl="0"/>
            <a:endParaRPr lang="ja-JP" altLang="en-US" sz="1200" dirty="0">
              <a:solidFill>
                <a:schemeClr val="tx2">
                  <a:lumMod val="50000"/>
                </a:scheme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</p:txBody>
      </p:sp>
      <p:sp>
        <p:nvSpPr>
          <p:cNvPr id="14" name="コンテンツ プレースホルダー 2">
            <a:extLst>
              <a:ext uri="{FF2B5EF4-FFF2-40B4-BE49-F238E27FC236}">
                <a16:creationId xmlns:a16="http://schemas.microsoft.com/office/drawing/2014/main" id="{86673F10-179D-4539-AA33-AE34EC0457EF}"/>
              </a:ext>
            </a:extLst>
          </p:cNvPr>
          <p:cNvSpPr>
            <a:spLocks noGrp="1"/>
          </p:cNvSpPr>
          <p:nvPr>
            <p:ph idx="4294967295" hasCustomPrompt="1"/>
          </p:nvPr>
        </p:nvSpPr>
        <p:spPr>
          <a:xfrm>
            <a:off x="3406140" y="3556008"/>
            <a:ext cx="2331720" cy="2285999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b="0" i="0" u="none" strike="noStrike" kern="1200" cap="none" spc="0" normalizeH="0" noProof="0">
                <a:ln>
                  <a:noFill/>
                </a:ln>
                <a:solidFill>
                  <a:srgbClr val="C0C9C2">
                    <a:lumMod val="50000"/>
                  </a:srgbClr>
                </a:solidFill>
                <a:effectLst/>
                <a:uLnTx/>
                <a:uFillTx/>
                <a:latin typeface="Biome Light" panose="020B0303030204020804" pitchFamily="34" charset="0"/>
                <a:ea typeface="+mn-ea"/>
                <a:cs typeface="Biome Light" panose="020B0303030204020804" pitchFamily="34" charset="0"/>
              </a:rPr>
              <a:t>テキストを挿入する</a:t>
            </a:r>
            <a:endParaRPr lang="ja-JP" altLang="en-US" sz="1050">
              <a:solidFill>
                <a:srgbClr val="C0C9C2">
                  <a:lumMod val="50000"/>
                </a:srgb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rtl="0"/>
            <a:endParaRPr lang="ja-JP" altLang="en-US" sz="1200" dirty="0">
              <a:solidFill>
                <a:schemeClr val="tx2">
                  <a:lumMod val="50000"/>
                </a:scheme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</p:txBody>
      </p:sp>
      <p:sp>
        <p:nvSpPr>
          <p:cNvPr id="19" name="コンテンツ プレースホルダー 2">
            <a:extLst>
              <a:ext uri="{FF2B5EF4-FFF2-40B4-BE49-F238E27FC236}">
                <a16:creationId xmlns:a16="http://schemas.microsoft.com/office/drawing/2014/main" id="{EB6CFC30-1A59-4D28-9E30-0FF7D632C6A2}"/>
              </a:ext>
            </a:extLst>
          </p:cNvPr>
          <p:cNvSpPr>
            <a:spLocks noGrp="1"/>
          </p:cNvSpPr>
          <p:nvPr>
            <p:ph idx="4294967295" hasCustomPrompt="1"/>
          </p:nvPr>
        </p:nvSpPr>
        <p:spPr>
          <a:xfrm>
            <a:off x="6040755" y="3556008"/>
            <a:ext cx="2331720" cy="2285999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b="0" i="0" u="none" strike="noStrike" kern="1200" cap="none" spc="0" normalizeH="0" noProof="0">
                <a:ln>
                  <a:noFill/>
                </a:ln>
                <a:solidFill>
                  <a:srgbClr val="C0C9C2">
                    <a:lumMod val="50000"/>
                  </a:srgbClr>
                </a:solidFill>
                <a:effectLst/>
                <a:uLnTx/>
                <a:uFillTx/>
                <a:latin typeface="Biome Light" panose="020B0303030204020804" pitchFamily="34" charset="0"/>
                <a:ea typeface="+mn-ea"/>
                <a:cs typeface="Biome Light" panose="020B0303030204020804" pitchFamily="34" charset="0"/>
              </a:rPr>
              <a:t>テキストを挿入する</a:t>
            </a:r>
            <a:endParaRPr lang="ja-JP" altLang="en-US" sz="1050">
              <a:solidFill>
                <a:srgbClr val="C0C9C2">
                  <a:lumMod val="50000"/>
                </a:srgb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C0C9C2">
                  <a:lumMod val="50000"/>
                </a:srgbClr>
              </a:solidFill>
              <a:effectLst/>
              <a:uLnTx/>
              <a:uFillTx/>
              <a:latin typeface="Biome Light" panose="020B0303030204020804" pitchFamily="34" charset="0"/>
              <a:ea typeface="+mn-ea"/>
              <a:cs typeface="Biome Light" panose="020B0303030204020804" pitchFamily="34" charset="0"/>
            </a:endParaRPr>
          </a:p>
          <a:p>
            <a:pPr rtl="0"/>
            <a:endParaRPr lang="ja-JP" altLang="en-US" sz="1200" dirty="0">
              <a:solidFill>
                <a:schemeClr val="tx2">
                  <a:lumMod val="50000"/>
                </a:schemeClr>
              </a:solidFill>
              <a:latin typeface="Biome Light" panose="020B0303030204020804" pitchFamily="34" charset="0"/>
              <a:cs typeface="Biome Light" panose="020B0303030204020804" pitchFamily="34" charset="0"/>
            </a:endParaRPr>
          </a:p>
        </p:txBody>
      </p:sp>
      <p:sp>
        <p:nvSpPr>
          <p:cNvPr id="24" name="日付プレースホルダー 3">
            <a:extLst>
              <a:ext uri="{FF2B5EF4-FFF2-40B4-BE49-F238E27FC236}">
                <a16:creationId xmlns:a16="http://schemas.microsoft.com/office/drawing/2014/main" id="{C4F3CC75-F9FA-4F77-9DD5-7E6C0F5C98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9D3C900A-CC8F-4BF6-89C7-219E9E4CA90D}" type="datetime1">
              <a:rPr lang="ja-JP" altLang="en-US" smtClean="0"/>
              <a:t>2025/6/24</a:t>
            </a:fld>
            <a:endParaRPr lang="ja-JP" altLang="en-US" dirty="0"/>
          </a:p>
        </p:txBody>
      </p:sp>
      <p:sp>
        <p:nvSpPr>
          <p:cNvPr id="25" name="スライド番号プレースホルダー 5">
            <a:extLst>
              <a:ext uri="{FF2B5EF4-FFF2-40B4-BE49-F238E27FC236}">
                <a16:creationId xmlns:a16="http://schemas.microsoft.com/office/drawing/2014/main" id="{93B5B65C-5DE0-4F81-8115-758CDB591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 dirty="0">
              <a:latin typeface="Meiryo UI" panose="020B0604030504040204" pitchFamily="50" charset="-128"/>
            </a:endParaRP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EF4A2ACE-2D85-4F78-818F-BBA6F6F0CC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1648" y="539225"/>
            <a:ext cx="2943225" cy="243438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5400" dirty="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/>
              <a:t>クリックしてタイトルを追加</a:t>
            </a:r>
            <a:endParaRPr lang="ja-JP" altLang="en-US" dirty="0"/>
          </a:p>
        </p:txBody>
      </p:sp>
      <p:cxnSp>
        <p:nvCxnSpPr>
          <p:cNvPr id="3" name="直線​​コネクタ(S) 2">
            <a:extLst>
              <a:ext uri="{FF2B5EF4-FFF2-40B4-BE49-F238E27FC236}">
                <a16:creationId xmlns:a16="http://schemas.microsoft.com/office/drawing/2014/main" id="{E4DCD8D3-DF79-446E-9961-5797EE888B4C}"/>
              </a:ext>
            </a:extLst>
          </p:cNvPr>
          <p:cNvCxnSpPr>
            <a:cxnSpLocks/>
          </p:cNvCxnSpPr>
          <p:nvPr userDrawn="1"/>
        </p:nvCxnSpPr>
        <p:spPr>
          <a:xfrm>
            <a:off x="771529" y="457211"/>
            <a:ext cx="857249" cy="0"/>
          </a:xfrm>
          <a:prstGeom prst="line">
            <a:avLst/>
          </a:prstGeom>
          <a:ln w="158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200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概要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日付プレースホルダー 3">
            <a:extLst>
              <a:ext uri="{FF2B5EF4-FFF2-40B4-BE49-F238E27FC236}">
                <a16:creationId xmlns:a16="http://schemas.microsoft.com/office/drawing/2014/main" id="{FCB4EDDC-C544-421C-905C-A4D40D98A5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8D8BE04B-270B-43F7-AB3E-2630CDB0334D}" type="datetime1">
              <a:rPr lang="ja-JP" altLang="en-US" smtClean="0"/>
              <a:t>2025/6/24</a:t>
            </a:fld>
            <a:endParaRPr lang="ja-JP" altLang="en-US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D9CBFDBF-2D2B-469A-9B2F-72F90474FB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1BA55D6-2810-4163-9D43-FEDA674E2D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2622" y="573510"/>
            <a:ext cx="7617620" cy="1369591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54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lvl="0" rtl="0"/>
            <a:r>
              <a:rPr lang="ja-JP" altLang="en-US" noProof="0"/>
              <a:t>クリックしてタイトルを追加</a:t>
            </a:r>
          </a:p>
        </p:txBody>
      </p:sp>
      <p:cxnSp>
        <p:nvCxnSpPr>
          <p:cNvPr id="3" name="直線​​コネクタ(S) 2">
            <a:extLst>
              <a:ext uri="{FF2B5EF4-FFF2-40B4-BE49-F238E27FC236}">
                <a16:creationId xmlns:a16="http://schemas.microsoft.com/office/drawing/2014/main" id="{C9E87E0B-D644-4037-B322-715C648BAD3B}"/>
              </a:ext>
            </a:extLst>
          </p:cNvPr>
          <p:cNvCxnSpPr>
            <a:cxnSpLocks/>
          </p:cNvCxnSpPr>
          <p:nvPr userDrawn="1"/>
        </p:nvCxnSpPr>
        <p:spPr>
          <a:xfrm>
            <a:off x="771529" y="457211"/>
            <a:ext cx="857249" cy="0"/>
          </a:xfrm>
          <a:prstGeom prst="line">
            <a:avLst/>
          </a:prstGeom>
          <a:ln w="158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4195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連絡先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プレースホルダー 15">
            <a:extLst>
              <a:ext uri="{FF2B5EF4-FFF2-40B4-BE49-F238E27FC236}">
                <a16:creationId xmlns:a16="http://schemas.microsoft.com/office/drawing/2014/main" id="{940246AD-CE4F-4FD8-BCF6-5BA9ED62AC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57725" y="3543302"/>
            <a:ext cx="3714750" cy="2849562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10" name="図プレースホルダー 13">
            <a:extLst>
              <a:ext uri="{FF2B5EF4-FFF2-40B4-BE49-F238E27FC236}">
                <a16:creationId xmlns:a16="http://schemas.microsoft.com/office/drawing/2014/main" id="{F8ECBB79-D5D3-4ECE-99F9-1B6834629E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7725" y="465138"/>
            <a:ext cx="3714750" cy="2849562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11" name="テキスト プレースホルダー 22">
            <a:extLst>
              <a:ext uri="{FF2B5EF4-FFF2-40B4-BE49-F238E27FC236}">
                <a16:creationId xmlns:a16="http://schemas.microsoft.com/office/drawing/2014/main" id="{C667C6DE-A3D4-4738-B7FC-43FB39FD7A2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1438" y="517972"/>
            <a:ext cx="2217420" cy="1333500"/>
          </a:xfrm>
        </p:spPr>
        <p:txBody>
          <a:bodyPr rtlCol="0">
            <a:noAutofit/>
          </a:bodyPr>
          <a:lstStyle>
            <a:lvl1pPr marL="0" indent="0">
              <a:lnSpc>
                <a:spcPct val="90000"/>
              </a:lnSpc>
              <a:buNone/>
              <a:defRPr sz="66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 rtl="0"/>
            <a:r>
              <a:rPr lang="en-US" altLang="ja-JP" noProof="0"/>
              <a:t>01</a:t>
            </a:r>
          </a:p>
        </p:txBody>
      </p:sp>
      <p:sp>
        <p:nvSpPr>
          <p:cNvPr id="12" name="テキスト プレースホルダー 18">
            <a:extLst>
              <a:ext uri="{FF2B5EF4-FFF2-40B4-BE49-F238E27FC236}">
                <a16:creationId xmlns:a16="http://schemas.microsoft.com/office/drawing/2014/main" id="{12C18C04-19C8-4ECC-83E8-6E65128CEF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0098" y="2009776"/>
            <a:ext cx="2943225" cy="2849562"/>
          </a:xfrm>
        </p:spPr>
        <p:txBody>
          <a:bodyPr rtlCol="0"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342892" indent="0">
              <a:buNone/>
              <a:defRPr sz="1500">
                <a:solidFill>
                  <a:schemeClr val="tx2">
                    <a:lumMod val="50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15" name="テキスト プレースホルダー 14">
            <a:extLst>
              <a:ext uri="{FF2B5EF4-FFF2-40B4-BE49-F238E27FC236}">
                <a16:creationId xmlns:a16="http://schemas.microsoft.com/office/drawing/2014/main" id="{4D14E5D8-EB42-4C87-B4AE-4746909A2D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9860" y="5067307"/>
            <a:ext cx="2934890" cy="1319213"/>
          </a:xfrm>
        </p:spPr>
        <p:txBody>
          <a:bodyPr rtlCol="0">
            <a:normAutofit/>
          </a:bodyPr>
          <a:lstStyle>
            <a:lvl1pPr>
              <a:defRPr lang="en-US" sz="1200" kern="1200" dirty="0" smtClean="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20" name="日付プレースホルダー 3">
            <a:extLst>
              <a:ext uri="{FF2B5EF4-FFF2-40B4-BE49-F238E27FC236}">
                <a16:creationId xmlns:a16="http://schemas.microsoft.com/office/drawing/2014/main" id="{0649945F-7BBD-4042-AA34-709CE3402E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E87F3ED7-B898-4DBB-ABB3-C57CFC9C25C3}" type="datetime1">
              <a:rPr lang="ja-JP" altLang="en-US" smtClean="0"/>
              <a:t>2025/6/24</a:t>
            </a:fld>
            <a:endParaRPr lang="ja-JP" altLang="en-US"/>
          </a:p>
        </p:txBody>
      </p:sp>
      <p:sp>
        <p:nvSpPr>
          <p:cNvPr id="21" name="スライド番号プレースホルダー 5">
            <a:extLst>
              <a:ext uri="{FF2B5EF4-FFF2-40B4-BE49-F238E27FC236}">
                <a16:creationId xmlns:a16="http://schemas.microsoft.com/office/drawing/2014/main" id="{51936C4A-DE5F-4BFE-AED0-47E48CD46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F981B703-4F1F-41A6-AD71-3FFB2820FF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0101" y="465143"/>
            <a:ext cx="2951735" cy="1340615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dirty="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 noProof="0"/>
              <a:t>タイトル​​</a:t>
            </a:r>
          </a:p>
        </p:txBody>
      </p:sp>
    </p:spTree>
    <p:extLst>
      <p:ext uri="{BB962C8B-B14F-4D97-AF65-F5344CB8AC3E}">
        <p14:creationId xmlns:p14="http://schemas.microsoft.com/office/powerpoint/2010/main" val="43516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議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プレースホルダー 27">
            <a:extLst>
              <a:ext uri="{FF2B5EF4-FFF2-40B4-BE49-F238E27FC236}">
                <a16:creationId xmlns:a16="http://schemas.microsoft.com/office/drawing/2014/main" id="{661D25CF-5413-4949-A54A-8716608406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43537" y="2000257"/>
            <a:ext cx="3500438" cy="3398837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None/>
              <a:defRPr sz="15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35" name="日付プレースホルダー 3">
            <a:extLst>
              <a:ext uri="{FF2B5EF4-FFF2-40B4-BE49-F238E27FC236}">
                <a16:creationId xmlns:a16="http://schemas.microsoft.com/office/drawing/2014/main" id="{224E3A4F-8479-4D38-A6D4-85F0883F37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F7A48CF1-8B9A-4F40-8F18-B5CB25B82A76}" type="datetime1">
              <a:rPr lang="ja-JP" altLang="en-US" smtClean="0"/>
              <a:t>2025/6/24</a:t>
            </a:fld>
            <a:endParaRPr lang="ja-JP" altLang="en-US"/>
          </a:p>
        </p:txBody>
      </p:sp>
      <p:sp>
        <p:nvSpPr>
          <p:cNvPr id="36" name="スライド番号プレースホルダー 5">
            <a:extLst>
              <a:ext uri="{FF2B5EF4-FFF2-40B4-BE49-F238E27FC236}">
                <a16:creationId xmlns:a16="http://schemas.microsoft.com/office/drawing/2014/main" id="{D5A5341A-4863-40E8-8B9A-FB4E719257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AD2FED0-CD95-48B0-B54A-1F64F952C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8" y="876302"/>
            <a:ext cx="3886115" cy="2242441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54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lnSpc>
                <a:spcPts val="4875"/>
              </a:lnSpc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 noProof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82271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概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図プレースホルダー 15">
            <a:extLst>
              <a:ext uri="{FF2B5EF4-FFF2-40B4-BE49-F238E27FC236}">
                <a16:creationId xmlns:a16="http://schemas.microsoft.com/office/drawing/2014/main" id="{423630CA-0A51-4B04-A57B-9E412A8FCD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35353" y="3862394"/>
            <a:ext cx="1737122" cy="253841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16" name="図プレースホルダー 15">
            <a:extLst>
              <a:ext uri="{FF2B5EF4-FFF2-40B4-BE49-F238E27FC236}">
                <a16:creationId xmlns:a16="http://schemas.microsoft.com/office/drawing/2014/main" id="{3C994AE8-9E30-418E-8361-5D851AFA42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57726" y="3854457"/>
            <a:ext cx="1737122" cy="253841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14" name="図プレースホルダー 13">
            <a:extLst>
              <a:ext uri="{FF2B5EF4-FFF2-40B4-BE49-F238E27FC236}">
                <a16:creationId xmlns:a16="http://schemas.microsoft.com/office/drawing/2014/main" id="{3D4E5783-2917-458E-BE61-F3D5AAA8F9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7725" y="465138"/>
            <a:ext cx="3714750" cy="3090862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23" name="テキスト プレースホルダー 22">
            <a:extLst>
              <a:ext uri="{FF2B5EF4-FFF2-40B4-BE49-F238E27FC236}">
                <a16:creationId xmlns:a16="http://schemas.microsoft.com/office/drawing/2014/main" id="{B1D734B5-5F1C-4E34-81FF-AD75105E839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1438" y="517972"/>
            <a:ext cx="2217420" cy="1333500"/>
          </a:xfrm>
        </p:spPr>
        <p:txBody>
          <a:bodyPr rtlCol="0">
            <a:noAutofit/>
          </a:bodyPr>
          <a:lstStyle>
            <a:lvl1pPr marL="0" indent="0">
              <a:lnSpc>
                <a:spcPct val="90000"/>
              </a:lnSpc>
              <a:buNone/>
              <a:defRPr sz="66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 rtl="0"/>
            <a:r>
              <a:rPr lang="en-US" altLang="ja-JP" noProof="0"/>
              <a:t>01</a:t>
            </a:r>
          </a:p>
        </p:txBody>
      </p:sp>
      <p:sp>
        <p:nvSpPr>
          <p:cNvPr id="19" name="テキスト プレースホルダー 18">
            <a:extLst>
              <a:ext uri="{FF2B5EF4-FFF2-40B4-BE49-F238E27FC236}">
                <a16:creationId xmlns:a16="http://schemas.microsoft.com/office/drawing/2014/main" id="{65757DE8-43D6-4A47-ABC9-B39EC8016C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0098" y="2009782"/>
            <a:ext cx="2943225" cy="4391025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None/>
              <a:defRPr sz="12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342892" indent="0">
              <a:buNone/>
              <a:defRPr sz="1500">
                <a:solidFill>
                  <a:schemeClr val="tx2">
                    <a:lumMod val="50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  <p:sp>
        <p:nvSpPr>
          <p:cNvPr id="30" name="日付プレースホルダー 3">
            <a:extLst>
              <a:ext uri="{FF2B5EF4-FFF2-40B4-BE49-F238E27FC236}">
                <a16:creationId xmlns:a16="http://schemas.microsoft.com/office/drawing/2014/main" id="{984C97B0-0D42-4831-9ABD-390370C0F0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3ED4BA69-4598-4859-BA07-F71585CE1707}" type="datetime1">
              <a:rPr lang="ja-JP" altLang="en-US" smtClean="0"/>
              <a:t>2025/6/24</a:t>
            </a:fld>
            <a:endParaRPr lang="ja-JP" altLang="en-US"/>
          </a:p>
        </p:txBody>
      </p:sp>
      <p:sp>
        <p:nvSpPr>
          <p:cNvPr id="31" name="スライド番号プレースホルダー 5">
            <a:extLst>
              <a:ext uri="{FF2B5EF4-FFF2-40B4-BE49-F238E27FC236}">
                <a16:creationId xmlns:a16="http://schemas.microsoft.com/office/drawing/2014/main" id="{CE8438DF-723C-49AB-AD18-1C40F107F5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032FDE8-62A6-4290-88E6-2795313DE2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1529" y="465144"/>
            <a:ext cx="2951735" cy="1340615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 noProof="0"/>
              <a:t>タイトル​​</a:t>
            </a:r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区切り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プレースホルダー 21">
            <a:extLst>
              <a:ext uri="{FF2B5EF4-FFF2-40B4-BE49-F238E27FC236}">
                <a16:creationId xmlns:a16="http://schemas.microsoft.com/office/drawing/2014/main" id="{BC85317C-3A2D-483F-B913-714129E195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79784" y="2426610"/>
            <a:ext cx="1783556" cy="1111250"/>
          </a:xfrm>
        </p:spPr>
        <p:txBody>
          <a:bodyPr rtlCol="0">
            <a:noAutofit/>
          </a:bodyPr>
          <a:lstStyle>
            <a:lvl1pPr marL="0" indent="0">
              <a:lnSpc>
                <a:spcPct val="90000"/>
              </a:lnSpc>
              <a:buNone/>
              <a:defRPr sz="66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 rtl="0"/>
            <a:r>
              <a:rPr lang="en-US" altLang="ja-JP" noProof="0"/>
              <a:t>02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45DFEC7-1EEC-4FF2-868A-9799EA69FE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77868" y="2714986"/>
            <a:ext cx="5006102" cy="65532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 noProof="0"/>
              <a:t>クリックしてマスターを編集</a:t>
            </a:r>
          </a:p>
        </p:txBody>
      </p:sp>
    </p:spTree>
    <p:extLst>
      <p:ext uri="{BB962C8B-B14F-4D97-AF65-F5344CB8AC3E}">
        <p14:creationId xmlns:p14="http://schemas.microsoft.com/office/powerpoint/2010/main" val="3010694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グラフと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日付プレースホルダー 3">
            <a:extLst>
              <a:ext uri="{FF2B5EF4-FFF2-40B4-BE49-F238E27FC236}">
                <a16:creationId xmlns:a16="http://schemas.microsoft.com/office/drawing/2014/main" id="{6E394D08-059F-42CF-AB8C-ED21F3BFB1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6FC380E6-2869-45DE-BB3F-6D2226E2F402}" type="datetime1">
              <a:rPr lang="ja-JP" altLang="en-US" smtClean="0"/>
              <a:t>2025/6/24</a:t>
            </a:fld>
            <a:endParaRPr lang="ja-JP" altLang="en-US"/>
          </a:p>
        </p:txBody>
      </p:sp>
      <p:sp>
        <p:nvSpPr>
          <p:cNvPr id="15" name="スライド番号プレースホルダー 5">
            <a:extLst>
              <a:ext uri="{FF2B5EF4-FFF2-40B4-BE49-F238E27FC236}">
                <a16:creationId xmlns:a16="http://schemas.microsoft.com/office/drawing/2014/main" id="{BDF7B388-741A-4181-9A9E-D8FA8EC49D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460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引用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日付プレースホルダー 3">
            <a:extLst>
              <a:ext uri="{FF2B5EF4-FFF2-40B4-BE49-F238E27FC236}">
                <a16:creationId xmlns:a16="http://schemas.microsoft.com/office/drawing/2014/main" id="{6E394D08-059F-42CF-AB8C-ED21F3BFB1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11924AE5-864C-450C-91D2-1D78D1B87CF2}" type="datetime1">
              <a:rPr lang="ja-JP" altLang="en-US" smtClean="0"/>
              <a:t>2025/6/24</a:t>
            </a:fld>
            <a:endParaRPr lang="ja-JP" altLang="en-US"/>
          </a:p>
        </p:txBody>
      </p:sp>
      <p:sp>
        <p:nvSpPr>
          <p:cNvPr id="15" name="スライド番号プレースホルダー 5">
            <a:extLst>
              <a:ext uri="{FF2B5EF4-FFF2-40B4-BE49-F238E27FC236}">
                <a16:creationId xmlns:a16="http://schemas.microsoft.com/office/drawing/2014/main" id="{BDF7B388-741A-4181-9A9E-D8FA8EC49D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7" name="図プレースホルダー 6">
            <a:extLst>
              <a:ext uri="{FF2B5EF4-FFF2-40B4-BE49-F238E27FC236}">
                <a16:creationId xmlns:a16="http://schemas.microsoft.com/office/drawing/2014/main" id="{2364FFEF-B933-46C6-A918-A80C987DB7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6610" y="0"/>
            <a:ext cx="2953941" cy="6400800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pic>
        <p:nvPicPr>
          <p:cNvPr id="4" name="画像 3" hidden="1">
            <a:extLst>
              <a:ext uri="{FF2B5EF4-FFF2-40B4-BE49-F238E27FC236}">
                <a16:creationId xmlns:a16="http://schemas.microsoft.com/office/drawing/2014/main" id="{59E5EAF8-68C2-4910-8F66-D9320B9574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60977" y="2105940"/>
            <a:ext cx="3973412" cy="1024217"/>
          </a:xfrm>
          <a:prstGeom prst="rect">
            <a:avLst/>
          </a:prstGeom>
        </p:spPr>
      </p:pic>
      <p:sp>
        <p:nvSpPr>
          <p:cNvPr id="5" name="タイトル 4">
            <a:extLst>
              <a:ext uri="{FF2B5EF4-FFF2-40B4-BE49-F238E27FC236}">
                <a16:creationId xmlns:a16="http://schemas.microsoft.com/office/drawing/2014/main" id="{E3BE48E1-D3BE-4B52-B2EC-13A514CB0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977" y="2105940"/>
            <a:ext cx="3973412" cy="2237467"/>
          </a:xfrm>
        </p:spPr>
        <p:txBody>
          <a:bodyPr rtlCol="0" anchor="t">
            <a:normAutofit/>
          </a:bodyPr>
          <a:lstStyle>
            <a:lvl1pPr>
              <a:lnSpc>
                <a:spcPct val="150000"/>
              </a:lnSpc>
              <a:spcBef>
                <a:spcPts val="750"/>
              </a:spcBef>
              <a:defRPr sz="15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16745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ムライ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日付プレースホルダー 3">
            <a:extLst>
              <a:ext uri="{FF2B5EF4-FFF2-40B4-BE49-F238E27FC236}">
                <a16:creationId xmlns:a16="http://schemas.microsoft.com/office/drawing/2014/main" id="{50815B22-13FE-47CD-9F79-73704A278B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D39D2778-3A60-4628-9642-B594DC370A93}" type="datetime1">
              <a:rPr lang="ja-JP" altLang="en-US" smtClean="0"/>
              <a:t>2025/6/24</a:t>
            </a:fld>
            <a:endParaRPr lang="ja-JP" altLang="en-US"/>
          </a:p>
        </p:txBody>
      </p:sp>
      <p:sp>
        <p:nvSpPr>
          <p:cNvPr id="16" name="スライド番号プレースホルダー 5">
            <a:extLst>
              <a:ext uri="{FF2B5EF4-FFF2-40B4-BE49-F238E27FC236}">
                <a16:creationId xmlns:a16="http://schemas.microsoft.com/office/drawing/2014/main" id="{D7669539-CB64-44F5-999D-7B9E61F8AF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2BA076-F3B9-47CB-80C2-BE29F157D04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40557" y="1625607"/>
            <a:ext cx="7874794" cy="4860925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E909627E-FE70-43A1-B0CB-4D4F6C32C2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0557" y="122239"/>
            <a:ext cx="7874794" cy="1355724"/>
          </a:xfr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lang="en-US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lvl="0" rtl="0"/>
            <a:r>
              <a:rPr lang="ja-JP" altLang="en-US" noProof="0"/>
              <a:t>クリックしてマスター テキストのスタイルを編集</a:t>
            </a:r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チーム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プレースホルダー 22">
            <a:extLst>
              <a:ext uri="{FF2B5EF4-FFF2-40B4-BE49-F238E27FC236}">
                <a16:creationId xmlns:a16="http://schemas.microsoft.com/office/drawing/2014/main" id="{41BF345D-81AF-4851-83A1-62339848905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71438" y="517972"/>
            <a:ext cx="2331720" cy="1333500"/>
          </a:xfrm>
        </p:spPr>
        <p:txBody>
          <a:bodyPr rtlCol="0">
            <a:noAutofit/>
          </a:bodyPr>
          <a:lstStyle>
            <a:lvl1pPr marL="0" indent="0">
              <a:lnSpc>
                <a:spcPct val="90000"/>
              </a:lnSpc>
              <a:buNone/>
              <a:defRPr sz="66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 rtl="0"/>
            <a:r>
              <a:rPr lang="en-US" altLang="ja-JP" noProof="0"/>
              <a:t>01</a:t>
            </a:r>
          </a:p>
        </p:txBody>
      </p:sp>
      <p:sp>
        <p:nvSpPr>
          <p:cNvPr id="21" name="図プレースホルダー 20">
            <a:extLst>
              <a:ext uri="{FF2B5EF4-FFF2-40B4-BE49-F238E27FC236}">
                <a16:creationId xmlns:a16="http://schemas.microsoft.com/office/drawing/2014/main" id="{EC4F3A57-45ED-498D-858C-3EE63DF129C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7451" y="3552684"/>
            <a:ext cx="1406156" cy="284812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22" name="図プレースホルダー 20">
            <a:extLst>
              <a:ext uri="{FF2B5EF4-FFF2-40B4-BE49-F238E27FC236}">
                <a16:creationId xmlns:a16="http://schemas.microsoft.com/office/drawing/2014/main" id="{1AC5BB09-E3BA-4948-93B3-EDCAAB80311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25898" y="3552684"/>
            <a:ext cx="1406156" cy="284812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23" name="図プレースホルダー 20">
            <a:extLst>
              <a:ext uri="{FF2B5EF4-FFF2-40B4-BE49-F238E27FC236}">
                <a16:creationId xmlns:a16="http://schemas.microsoft.com/office/drawing/2014/main" id="{BF83C6B7-5484-4586-8830-098BDCD9C9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74743" y="3552684"/>
            <a:ext cx="1406156" cy="284812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24" name="図プレースホルダー 20">
            <a:extLst>
              <a:ext uri="{FF2B5EF4-FFF2-40B4-BE49-F238E27FC236}">
                <a16:creationId xmlns:a16="http://schemas.microsoft.com/office/drawing/2014/main" id="{0C5663B1-EED6-4D80-A7C2-19E1366387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29302" y="3552684"/>
            <a:ext cx="1406156" cy="284812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25" name="図プレースホルダー 20">
            <a:extLst>
              <a:ext uri="{FF2B5EF4-FFF2-40B4-BE49-F238E27FC236}">
                <a16:creationId xmlns:a16="http://schemas.microsoft.com/office/drawing/2014/main" id="{D21E7B61-407B-40A7-9AF6-0D7E7106BCF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72034" y="3552684"/>
            <a:ext cx="1406156" cy="2848123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30" name="日付プレースホルダー 3">
            <a:extLst>
              <a:ext uri="{FF2B5EF4-FFF2-40B4-BE49-F238E27FC236}">
                <a16:creationId xmlns:a16="http://schemas.microsoft.com/office/drawing/2014/main" id="{415C3ACC-5A8A-46E6-BA0D-90ADD27E2F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AD7E6E47-B210-4D08-B3CA-E7A9762347D7}" type="datetime1">
              <a:rPr lang="ja-JP" altLang="en-US" smtClean="0"/>
              <a:t>2025/6/24</a:t>
            </a:fld>
            <a:endParaRPr lang="ja-JP" altLang="en-US"/>
          </a:p>
        </p:txBody>
      </p:sp>
      <p:sp>
        <p:nvSpPr>
          <p:cNvPr id="31" name="スライド番号プレースホルダー 5">
            <a:extLst>
              <a:ext uri="{FF2B5EF4-FFF2-40B4-BE49-F238E27FC236}">
                <a16:creationId xmlns:a16="http://schemas.microsoft.com/office/drawing/2014/main" id="{0D00A5C2-DCEE-4CB3-9307-61EB88B1D5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3E8CB70-B054-4294-AD29-EE7A75C72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671" y="651514"/>
            <a:ext cx="6743672" cy="1005839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defRPr lang="en-US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marL="0" lvl="0" indent="0" rtl="0">
              <a:spcBef>
                <a:spcPts val="750"/>
              </a:spcBef>
              <a:buFont typeface="Arial" panose="020B0604020202020204" pitchFamily="34" charset="0"/>
            </a:pPr>
            <a:r>
              <a:rPr lang="ja-JP" altLang="en-US" noProof="0"/>
              <a:t>マスター タイトルの書式設定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8E0D608-4E7A-4014-9F62-CB43A0C8394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7479" y="2717800"/>
            <a:ext cx="1400175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ja-JP" altLang="en-US" noProof="0"/>
              <a:t>名前</a:t>
            </a:r>
          </a:p>
          <a:p>
            <a:pPr lvl="0" rtl="0"/>
            <a:r>
              <a:rPr lang="ja-JP" altLang="en-US" noProof="0"/>
              <a:t>タイトル​​</a:t>
            </a:r>
          </a:p>
        </p:txBody>
      </p:sp>
      <p:sp>
        <p:nvSpPr>
          <p:cNvPr id="26" name="テキスト プレースホルダー 3">
            <a:extLst>
              <a:ext uri="{FF2B5EF4-FFF2-40B4-BE49-F238E27FC236}">
                <a16:creationId xmlns:a16="http://schemas.microsoft.com/office/drawing/2014/main" id="{9C3A63B0-4EEA-45BC-A016-5FDA0969EA0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14577" y="2718405"/>
            <a:ext cx="1400175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ja-JP" altLang="en-US" noProof="0"/>
              <a:t>名前</a:t>
            </a:r>
          </a:p>
          <a:p>
            <a:pPr lvl="0" rtl="0"/>
            <a:r>
              <a:rPr lang="ja-JP" altLang="en-US" noProof="0"/>
              <a:t>タイトル​​</a:t>
            </a:r>
          </a:p>
        </p:txBody>
      </p:sp>
      <p:sp>
        <p:nvSpPr>
          <p:cNvPr id="27" name="テキスト プレースホルダー 3">
            <a:extLst>
              <a:ext uri="{FF2B5EF4-FFF2-40B4-BE49-F238E27FC236}">
                <a16:creationId xmlns:a16="http://schemas.microsoft.com/office/drawing/2014/main" id="{7080679B-5220-4478-B631-7112F870B7A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57627" y="2718405"/>
            <a:ext cx="1400175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ja-JP" altLang="en-US" noProof="0"/>
              <a:t>名前</a:t>
            </a:r>
          </a:p>
          <a:p>
            <a:pPr lvl="0" rtl="0"/>
            <a:r>
              <a:rPr lang="ja-JP" altLang="en-US" noProof="0"/>
              <a:t>タイトル​​</a:t>
            </a:r>
          </a:p>
        </p:txBody>
      </p:sp>
      <p:sp>
        <p:nvSpPr>
          <p:cNvPr id="28" name="テキスト プレースホルダー 3">
            <a:extLst>
              <a:ext uri="{FF2B5EF4-FFF2-40B4-BE49-F238E27FC236}">
                <a16:creationId xmlns:a16="http://schemas.microsoft.com/office/drawing/2014/main" id="{9E4F61A3-2797-46FB-ACA7-0443E3BBDD2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29303" y="2718405"/>
            <a:ext cx="1400175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ja-JP" altLang="en-US" noProof="0"/>
              <a:t>名前</a:t>
            </a:r>
          </a:p>
          <a:p>
            <a:pPr lvl="0" rtl="0"/>
            <a:r>
              <a:rPr lang="ja-JP" altLang="en-US" noProof="0"/>
              <a:t>タイトル​​</a:t>
            </a:r>
          </a:p>
        </p:txBody>
      </p:sp>
      <p:sp>
        <p:nvSpPr>
          <p:cNvPr id="29" name="テキスト プレースホルダー 3">
            <a:extLst>
              <a:ext uri="{FF2B5EF4-FFF2-40B4-BE49-F238E27FC236}">
                <a16:creationId xmlns:a16="http://schemas.microsoft.com/office/drawing/2014/main" id="{14ED733B-1DE9-4FDC-BD5F-2BE3BB07C93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78017" y="2718405"/>
            <a:ext cx="1400175" cy="711200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 rtl="0"/>
            <a:r>
              <a:rPr lang="ja-JP" altLang="en-US" noProof="0"/>
              <a:t>名前</a:t>
            </a:r>
          </a:p>
          <a:p>
            <a:pPr lvl="0" rtl="0"/>
            <a:r>
              <a:rPr lang="ja-JP" altLang="en-US" noProof="0"/>
              <a:t>タイトル​​</a:t>
            </a:r>
          </a:p>
        </p:txBody>
      </p:sp>
    </p:spTree>
    <p:extLst>
      <p:ext uri="{BB962C8B-B14F-4D97-AF65-F5344CB8AC3E}">
        <p14:creationId xmlns:p14="http://schemas.microsoft.com/office/powerpoint/2010/main" val="24058580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 1 列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>
            <a:extLst>
              <a:ext uri="{FF2B5EF4-FFF2-40B4-BE49-F238E27FC236}">
                <a16:creationId xmlns:a16="http://schemas.microsoft.com/office/drawing/2014/main" id="{B275B11D-8F3F-472B-BBCC-A4F7415AC0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1527" y="3543300"/>
            <a:ext cx="2943225" cy="3314700"/>
          </a:xfrm>
        </p:spPr>
        <p:txBody>
          <a:bodyPr rtlCol="0"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rt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99F0629D-1A5F-4F4F-90D6-430379624EF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643437" y="1981207"/>
            <a:ext cx="3729038" cy="4473575"/>
          </a:xfrm>
        </p:spPr>
        <p:txBody>
          <a:bodyPr rtlCol="0">
            <a:normAutofit/>
          </a:bodyPr>
          <a:lstStyle>
            <a:lvl1pPr marL="0" indent="0">
              <a:buNone/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 rtl="0"/>
            <a:r>
              <a:rPr lang="ja-JP" altLang="en-US" sz="1200" noProof="0">
                <a:solidFill>
                  <a:schemeClr val="tx2">
                    <a:lumMod val="50000"/>
                  </a:schemeClr>
                </a:solidFill>
                <a:latin typeface="Biome Light" panose="020B0303030204020804" pitchFamily="34" charset="0"/>
                <a:cs typeface="Biome Light" panose="020B0303030204020804" pitchFamily="34" charset="0"/>
              </a:rPr>
              <a:t>マスター テキストの書式設定</a:t>
            </a:r>
          </a:p>
        </p:txBody>
      </p:sp>
      <p:sp>
        <p:nvSpPr>
          <p:cNvPr id="17" name="日付プレースホルダー 3">
            <a:extLst>
              <a:ext uri="{FF2B5EF4-FFF2-40B4-BE49-F238E27FC236}">
                <a16:creationId xmlns:a16="http://schemas.microsoft.com/office/drawing/2014/main" id="{218C063B-0EE9-4FD5-A116-241C245452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B4689E72-31A0-4244-B696-12CC5C391F1A}" type="datetime1">
              <a:rPr lang="ja-JP" altLang="en-US" smtClean="0"/>
              <a:t>2025/6/24</a:t>
            </a:fld>
            <a:endParaRPr lang="ja-JP" altLang="en-US"/>
          </a:p>
        </p:txBody>
      </p:sp>
      <p:sp>
        <p:nvSpPr>
          <p:cNvPr id="18" name="スライド番号プレースホルダー 5">
            <a:extLst>
              <a:ext uri="{FF2B5EF4-FFF2-40B4-BE49-F238E27FC236}">
                <a16:creationId xmlns:a16="http://schemas.microsoft.com/office/drawing/2014/main" id="{D417B369-6569-4DCC-B684-BE1A7C5D0B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smtClean="0"/>
              <a:pPr/>
              <a:t>‹#›</a:t>
            </a:fld>
            <a:endParaRPr lang="ja-JP" altLang="en-US">
              <a:latin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AEEC1A7-43C3-481E-95D0-5616242E1A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1651" y="539225"/>
            <a:ext cx="2943225" cy="243438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5400">
                <a:solidFill>
                  <a:schemeClr val="accent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</a:lstStyle>
          <a:p>
            <a:pPr lvl="0" rtl="0"/>
            <a:r>
              <a:rPr lang="ja-JP" altLang="en-US" noProof="0"/>
              <a:t>クリックしてタイトルを追加</a:t>
            </a:r>
          </a:p>
        </p:txBody>
      </p:sp>
      <p:cxnSp>
        <p:nvCxnSpPr>
          <p:cNvPr id="3" name="直線​​コネクタ(S) 2">
            <a:extLst>
              <a:ext uri="{FF2B5EF4-FFF2-40B4-BE49-F238E27FC236}">
                <a16:creationId xmlns:a16="http://schemas.microsoft.com/office/drawing/2014/main" id="{DC6CF0E0-8FF2-4FE7-AC69-85BEFA656508}"/>
              </a:ext>
            </a:extLst>
          </p:cNvPr>
          <p:cNvCxnSpPr>
            <a:cxnSpLocks/>
          </p:cNvCxnSpPr>
          <p:nvPr userDrawn="1"/>
        </p:nvCxnSpPr>
        <p:spPr>
          <a:xfrm>
            <a:off x="771529" y="457211"/>
            <a:ext cx="857249" cy="0"/>
          </a:xfrm>
          <a:prstGeom prst="line">
            <a:avLst/>
          </a:prstGeom>
          <a:ln w="158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5107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D77A09-15C2-4E47-948E-AACAFCA47D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69C5F377-956D-49E8-A54F-8A757D46663C}" type="datetime1">
              <a:rPr lang="ja-JP" altLang="en-US" noProof="0" smtClean="0">
                <a:latin typeface="Meiryo UI" panose="020B0604030504040204" pitchFamily="50" charset="-128"/>
                <a:ea typeface="Meiryo UI" panose="020B0604030504040204" pitchFamily="50" charset="-128"/>
              </a:rPr>
              <a:t>2025/6/24</a:t>
            </a:fld>
            <a:endParaRPr lang="ja-JP" altLang="en-US" noProof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567522-C3B6-46EB-A361-BEC2510B0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86588" y="64869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Biome Light" panose="020B0303030204020804" pitchFamily="34" charset="0"/>
              </a:defRPr>
            </a:lvl1pPr>
          </a:lstStyle>
          <a:p>
            <a:fld id="{294A09A9-5501-47C1-A89A-A340965A2BE2}" type="slidenum">
              <a:rPr lang="en-US" altLang="ja-JP" noProof="0" smtClean="0"/>
              <a:pPr/>
              <a:t>‹#›</a:t>
            </a:fld>
            <a:endParaRPr lang="ja-JP" altLang="en-US" noProof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9" r:id="rId8"/>
    <p:sldLayoutId id="2147483655" r:id="rId9"/>
    <p:sldLayoutId id="2147483656" r:id="rId10"/>
    <p:sldLayoutId id="2147483658" r:id="rId11"/>
    <p:sldLayoutId id="2147483657" r:id="rId12"/>
  </p:sldLayoutIdLst>
  <p:hf hdr="0" ft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15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1pPr>
      <a:lvl2pPr marL="514337" indent="-171446" algn="l" defTabSz="685783" rtl="0" eaLnBrk="1" latinLnBrk="0" hangingPunct="1">
        <a:lnSpc>
          <a:spcPct val="15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2pPr>
      <a:lvl3pPr marL="857228" indent="-171446" algn="l" defTabSz="685783" rtl="0" eaLnBrk="1" latinLnBrk="0" hangingPunct="1">
        <a:lnSpc>
          <a:spcPct val="15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3pPr>
      <a:lvl4pPr marL="1200120" indent="-171446" algn="l" defTabSz="685783" rtl="0" eaLnBrk="1" latinLnBrk="0" hangingPunct="1">
        <a:lnSpc>
          <a:spcPct val="15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4pPr>
      <a:lvl5pPr marL="1543012" indent="-171446" algn="l" defTabSz="685783" rtl="0" eaLnBrk="1" latinLnBrk="0" hangingPunct="1">
        <a:lnSpc>
          <a:spcPct val="15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86" userDrawn="1">
          <p15:clr>
            <a:srgbClr val="F26B43"/>
          </p15:clr>
        </p15:guide>
        <p15:guide id="2" pos="882" userDrawn="1">
          <p15:clr>
            <a:srgbClr val="F26B43"/>
          </p15:clr>
        </p15:guide>
        <p15:guide id="3" pos="972" userDrawn="1">
          <p15:clr>
            <a:srgbClr val="F26B43"/>
          </p15:clr>
        </p15:guide>
        <p15:guide id="4" pos="1368" userDrawn="1">
          <p15:clr>
            <a:srgbClr val="F26B43"/>
          </p15:clr>
        </p15:guide>
        <p15:guide id="5" pos="1458" userDrawn="1">
          <p15:clr>
            <a:srgbClr val="F26B43"/>
          </p15:clr>
        </p15:guide>
        <p15:guide id="6" pos="1854" userDrawn="1">
          <p15:clr>
            <a:srgbClr val="F26B43"/>
          </p15:clr>
        </p15:guide>
        <p15:guide id="7" pos="1944" userDrawn="1">
          <p15:clr>
            <a:srgbClr val="F26B43"/>
          </p15:clr>
        </p15:guide>
        <p15:guide id="8" pos="2340" userDrawn="1">
          <p15:clr>
            <a:srgbClr val="F26B43"/>
          </p15:clr>
        </p15:guide>
        <p15:guide id="9" pos="2430" userDrawn="1">
          <p15:clr>
            <a:srgbClr val="F26B43"/>
          </p15:clr>
        </p15:guide>
        <p15:guide id="10" pos="2844" userDrawn="1">
          <p15:clr>
            <a:srgbClr val="F26B43"/>
          </p15:clr>
        </p15:guide>
        <p15:guide id="11" pos="2934" userDrawn="1">
          <p15:clr>
            <a:srgbClr val="F26B43"/>
          </p15:clr>
        </p15:guide>
        <p15:guide id="12" pos="3312" userDrawn="1">
          <p15:clr>
            <a:srgbClr val="F26B43"/>
          </p15:clr>
        </p15:guide>
        <p15:guide id="13" pos="3420" userDrawn="1">
          <p15:clr>
            <a:srgbClr val="F26B43"/>
          </p15:clr>
        </p15:guide>
        <p15:guide id="14" pos="3816" userDrawn="1">
          <p15:clr>
            <a:srgbClr val="F26B43"/>
          </p15:clr>
        </p15:guide>
        <p15:guide id="15" pos="3906" userDrawn="1">
          <p15:clr>
            <a:srgbClr val="F26B43"/>
          </p15:clr>
        </p15:guide>
        <p15:guide id="16" pos="4302" userDrawn="1">
          <p15:clr>
            <a:srgbClr val="F26B43"/>
          </p15:clr>
        </p15:guide>
        <p15:guide id="17" pos="4392" userDrawn="1">
          <p15:clr>
            <a:srgbClr val="F26B43"/>
          </p15:clr>
        </p15:guide>
        <p15:guide id="18" pos="4788" userDrawn="1">
          <p15:clr>
            <a:srgbClr val="F26B43"/>
          </p15:clr>
        </p15:guide>
        <p15:guide id="19" pos="4878" userDrawn="1">
          <p15:clr>
            <a:srgbClr val="F26B43"/>
          </p15:clr>
        </p15:guide>
        <p15:guide id="20" pos="5274" userDrawn="1">
          <p15:clr>
            <a:srgbClr val="F26B43"/>
          </p15:clr>
        </p15:guide>
        <p15:guide id="21" orient="horz" pos="288" userDrawn="1">
          <p15:clr>
            <a:srgbClr val="F26B43"/>
          </p15:clr>
        </p15:guide>
        <p15:guide id="22" orient="horz" pos="1128" userDrawn="1">
          <p15:clr>
            <a:srgbClr val="F26B43"/>
          </p15:clr>
        </p15:guide>
        <p15:guide id="23" orient="horz" pos="1248" userDrawn="1">
          <p15:clr>
            <a:srgbClr val="F26B43"/>
          </p15:clr>
        </p15:guide>
        <p15:guide id="24" orient="horz" pos="2088" userDrawn="1">
          <p15:clr>
            <a:srgbClr val="F26B43"/>
          </p15:clr>
        </p15:guide>
        <p15:guide id="25" orient="horz" pos="2232" userDrawn="1">
          <p15:clr>
            <a:srgbClr val="F26B43"/>
          </p15:clr>
        </p15:guide>
        <p15:guide id="26" orient="horz" pos="3048" userDrawn="1">
          <p15:clr>
            <a:srgbClr val="F26B43"/>
          </p15:clr>
        </p15:guide>
        <p15:guide id="27" orient="horz" pos="3192" userDrawn="1">
          <p15:clr>
            <a:srgbClr val="F26B43"/>
          </p15:clr>
        </p15:guide>
        <p15:guide id="28" orient="horz" pos="40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image" Target="../media/image2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1.jp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11" Type="http://schemas.openxmlformats.org/officeDocument/2006/relationships/image" Target="../media/image7.jpg"/><Relationship Id="rId5" Type="http://schemas.openxmlformats.org/officeDocument/2006/relationships/image" Target="../media/image6.jpg"/><Relationship Id="rId10" Type="http://schemas.openxmlformats.org/officeDocument/2006/relationships/image" Target="../media/image17.jpg"/><Relationship Id="rId4" Type="http://schemas.openxmlformats.org/officeDocument/2006/relationships/image" Target="../media/image12.jpg"/><Relationship Id="rId9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プレースホルダー 17">
            <a:extLst>
              <a:ext uri="{FF2B5EF4-FFF2-40B4-BE49-F238E27FC236}">
                <a16:creationId xmlns:a16="http://schemas.microsoft.com/office/drawing/2014/main" id="{27A48A35-E5E4-4A5F-9F91-BAEA4F5DF2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71526" y="5066633"/>
            <a:ext cx="2416544" cy="723465"/>
          </a:xfrm>
        </p:spPr>
        <p:txBody>
          <a:bodyPr rtlCol="0"/>
          <a:lstStyle/>
          <a:p>
            <a:pPr rtl="0"/>
            <a:r>
              <a:rPr lang="ja-JP" altLang="en-US" sz="1500" dirty="0">
                <a:solidFill>
                  <a:schemeClr val="bg1"/>
                </a:solidFill>
              </a:rPr>
              <a:t>株式会社</a:t>
            </a:r>
            <a:r>
              <a:rPr lang="en-US" altLang="ja-JP" sz="1500" dirty="0">
                <a:solidFill>
                  <a:schemeClr val="bg1"/>
                </a:solidFill>
              </a:rPr>
              <a:t>AGUMIIRO</a:t>
            </a:r>
          </a:p>
          <a:p>
            <a:pPr rtl="0">
              <a:lnSpc>
                <a:spcPct val="100000"/>
              </a:lnSpc>
            </a:pPr>
            <a:r>
              <a:rPr lang="ja-JP" altLang="en-US" sz="1500" dirty="0">
                <a:solidFill>
                  <a:schemeClr val="bg1"/>
                </a:solidFill>
              </a:rPr>
              <a:t>箔押し印刷あさだ屋</a:t>
            </a:r>
          </a:p>
          <a:p>
            <a:pPr rtl="0"/>
            <a:endParaRPr lang="ja-JP" altLang="en-US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88467C95-DF23-40B9-B265-2E6F3DE29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8" y="1584993"/>
            <a:ext cx="3886115" cy="1681831"/>
          </a:xfrm>
        </p:spPr>
        <p:txBody>
          <a:bodyPr rtlCol="0">
            <a:normAutofit/>
          </a:bodyPr>
          <a:lstStyle/>
          <a:p>
            <a:pPr rtl="0"/>
            <a:r>
              <a:rPr lang="ja-JP" altLang="en-US" sz="2100" dirty="0">
                <a:solidFill>
                  <a:schemeClr val="bg1"/>
                </a:solidFill>
              </a:rPr>
              <a:t>名入れ箔押しカレンダー</a:t>
            </a:r>
            <a:r>
              <a:rPr lang="en-US" altLang="ja-JP" sz="2100" dirty="0">
                <a:solidFill>
                  <a:schemeClr val="bg1"/>
                </a:solidFill>
              </a:rPr>
              <a:t>2026</a:t>
            </a:r>
            <a:br>
              <a:rPr lang="en-US" altLang="ja-JP" sz="2100" dirty="0">
                <a:solidFill>
                  <a:schemeClr val="bg1"/>
                </a:solidFill>
              </a:rPr>
            </a:br>
            <a:br>
              <a:rPr lang="en-US" altLang="ja-JP" sz="3000" dirty="0">
                <a:solidFill>
                  <a:schemeClr val="bg1"/>
                </a:solidFill>
              </a:rPr>
            </a:br>
            <a:r>
              <a:rPr lang="ja-JP" altLang="en-US" sz="3600" spc="225" dirty="0">
                <a:solidFill>
                  <a:schemeClr val="bg1"/>
                </a:solidFill>
              </a:rPr>
              <a:t>「シンプル＆ミニ」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56356D82-5F29-CC22-8CBB-77531A5E15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7383" y="3175508"/>
            <a:ext cx="4457566" cy="297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308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B10C7A9E-B1D7-4285-8DD5-D28AFDC7B4F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copyright© 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agumiiro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all rights reserved.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7B234E-FE17-4087-92FD-3802CA26E9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pPr rtl="0"/>
              <a:t>2</a:t>
            </a:fld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E491814-B42B-41A3-9D0B-5B721CD6F334}"/>
              </a:ext>
            </a:extLst>
          </p:cNvPr>
          <p:cNvSpPr txBox="1"/>
          <p:nvPr/>
        </p:nvSpPr>
        <p:spPr>
          <a:xfrm>
            <a:off x="3083749" y="1107498"/>
            <a:ext cx="2976502" cy="442674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名入れカレンダーのご提案</a:t>
            </a:r>
            <a:endParaRPr kumimoji="1"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コンテンツ プレースホルダー 2">
            <a:extLst>
              <a:ext uri="{FF2B5EF4-FFF2-40B4-BE49-F238E27FC236}">
                <a16:creationId xmlns:a16="http://schemas.microsoft.com/office/drawing/2014/main" id="{F2C3B8CB-3D6A-41A4-8961-ECED3F98F120}"/>
              </a:ext>
            </a:extLst>
          </p:cNvPr>
          <p:cNvSpPr txBox="1">
            <a:spLocks/>
          </p:cNvSpPr>
          <p:nvPr/>
        </p:nvSpPr>
        <p:spPr>
          <a:xfrm>
            <a:off x="1315680" y="1938365"/>
            <a:ext cx="6512640" cy="3623535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400" dirty="0">
                <a:cs typeface="Biome Light" panose="020B0303030204020804" pitchFamily="34" charset="0"/>
              </a:rPr>
              <a:t>名入れカレンダー　最大のメリットは　</a:t>
            </a:r>
            <a:r>
              <a:rPr lang="en-US" altLang="ja-JP" sz="1400" dirty="0">
                <a:solidFill>
                  <a:srgbClr val="FF0000"/>
                </a:solidFill>
                <a:cs typeface="Biome Light" panose="020B0303030204020804" pitchFamily="34" charset="0"/>
              </a:rPr>
              <a:t>【</a:t>
            </a:r>
            <a:r>
              <a:rPr lang="ja-JP" altLang="en-US" sz="1400" dirty="0">
                <a:solidFill>
                  <a:srgbClr val="FF0000"/>
                </a:solidFill>
                <a:cs typeface="Biome Light" panose="020B0303030204020804" pitchFamily="34" charset="0"/>
              </a:rPr>
              <a:t>宣伝効果の高さ</a:t>
            </a:r>
            <a:r>
              <a:rPr lang="en-US" altLang="ja-JP" sz="1400" dirty="0">
                <a:solidFill>
                  <a:srgbClr val="FF0000"/>
                </a:solidFill>
                <a:cs typeface="Biome Light" panose="020B0303030204020804" pitchFamily="34" charset="0"/>
              </a:rPr>
              <a:t>】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400" dirty="0">
                <a:cs typeface="Biome Light" panose="020B0303030204020804" pitchFamily="34" charset="0"/>
              </a:rPr>
              <a:t>使っていただければ、</a:t>
            </a:r>
            <a:r>
              <a:rPr lang="en-US" altLang="ja-JP" sz="1400" dirty="0">
                <a:cs typeface="Biome Light" panose="020B0303030204020804" pitchFamily="34" charset="0"/>
              </a:rPr>
              <a:t>1</a:t>
            </a:r>
            <a:r>
              <a:rPr lang="ja-JP" altLang="en-US" sz="1400" dirty="0">
                <a:cs typeface="Biome Light" panose="020B0303030204020804" pitchFamily="34" charset="0"/>
              </a:rPr>
              <a:t>年を通してお客様にアピールを続けてくれます。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ja-JP" altLang="en-US" sz="1400" dirty="0">
              <a:cs typeface="Biome Light" panose="020B0303030204020804" pitchFamily="34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400" dirty="0">
                <a:cs typeface="Biome Light" panose="020B0303030204020804" pitchFamily="34" charset="0"/>
              </a:rPr>
              <a:t>しかし、飾っていただいてこそ、効果を発揮するもの。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ja-JP" altLang="en-US" sz="1400" dirty="0">
                <a:solidFill>
                  <a:srgbClr val="FF0000"/>
                </a:solidFill>
                <a:cs typeface="Biome Light" panose="020B0303030204020804" pitchFamily="34" charset="0"/>
              </a:rPr>
              <a:t>お客様に選ばれ、喜ばれ、大切にされる名入れカレンダーを作ることが大切です。</a:t>
            </a:r>
            <a:endParaRPr lang="en-US" altLang="ja-JP" sz="1400" dirty="0">
              <a:solidFill>
                <a:srgbClr val="FF0000"/>
              </a:solidFill>
              <a:cs typeface="Biome Light" panose="020B03030302040208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altLang="ja-JP" sz="1400" dirty="0">
              <a:cs typeface="Biome Light" panose="020B03030302040208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ja-JP" altLang="en-US" sz="1800" b="1" dirty="0">
                <a:cs typeface="Biome Light" panose="020B0303030204020804" pitchFamily="34" charset="0"/>
              </a:rPr>
              <a:t>ー 名入れカレンダーが最強の宣伝広告ツールである理由 ー</a:t>
            </a:r>
            <a:endParaRPr lang="en-US" altLang="ja-JP" sz="1800" b="1" dirty="0">
              <a:cs typeface="Biome Light" panose="020B03030302040208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ja-JP" altLang="en-US" sz="1400" dirty="0">
              <a:cs typeface="Biome Light" panose="020B03030302040208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ja-JP" altLang="en-US" sz="1400" dirty="0">
                <a:cs typeface="Biome Light" panose="020B0303030204020804" pitchFamily="34" charset="0"/>
              </a:rPr>
              <a:t>カレンダー・タオル・ボールペン・ふせんなど、ノベルティツールは色々とありますが、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400" dirty="0">
                <a:cs typeface="Biome Light" panose="020B0303030204020804" pitchFamily="34" charset="0"/>
              </a:rPr>
              <a:t>カレンダーは日々目にすることが多く、必要なもの。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400" dirty="0">
                <a:cs typeface="Biome Light" panose="020B0303030204020804" pitchFamily="34" charset="0"/>
              </a:rPr>
              <a:t>高い保存性をもつカレンダーこそ、</a:t>
            </a:r>
            <a:r>
              <a:rPr lang="ja-JP" altLang="en-US" sz="1400" dirty="0">
                <a:solidFill>
                  <a:srgbClr val="3366FF"/>
                </a:solidFill>
                <a:cs typeface="Biome Light" panose="020B0303030204020804" pitchFamily="34" charset="0"/>
              </a:rPr>
              <a:t>費用対効果抜群の最強ノベルティツール</a:t>
            </a:r>
            <a:r>
              <a:rPr lang="ja-JP" altLang="en-US" sz="1400" dirty="0">
                <a:cs typeface="Biome Light" panose="020B0303030204020804" pitchFamily="34" charset="0"/>
              </a:rPr>
              <a:t>です。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ja-JP" altLang="en-US" sz="1400" dirty="0">
              <a:cs typeface="Biome Light" panose="020B0303030204020804" pitchFamily="34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400" u="sng" dirty="0">
                <a:cs typeface="Biome Light" panose="020B0303030204020804" pitchFamily="34" charset="0"/>
              </a:rPr>
              <a:t>年末年始のご挨拶まわりに、感謝とともにお渡しすれば、お客様により想いが伝わります。</a:t>
            </a:r>
          </a:p>
        </p:txBody>
      </p:sp>
    </p:spTree>
    <p:extLst>
      <p:ext uri="{BB962C8B-B14F-4D97-AF65-F5344CB8AC3E}">
        <p14:creationId xmlns:p14="http://schemas.microsoft.com/office/powerpoint/2010/main" val="3135166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B371F2-DBA5-415A-82C8-651F587B85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80097" y="1673722"/>
            <a:ext cx="3427572" cy="3293269"/>
          </a:xfrm>
        </p:spPr>
        <p:txBody>
          <a:bodyPr rtlCol="0">
            <a:noAutofit/>
          </a:bodyPr>
          <a:lstStyle/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ー アピールポイント ー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rtl="0">
              <a:lnSpc>
                <a:spcPct val="100000"/>
              </a:lnSpc>
            </a:pPr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選ばれる（デザイン）</a:t>
            </a:r>
          </a:p>
          <a:p>
            <a:pPr rtl="0">
              <a:lnSpc>
                <a:spcPct val="100000"/>
              </a:lnSpc>
            </a:pPr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喜ばれる（機能性・実用性）</a:t>
            </a:r>
          </a:p>
          <a:p>
            <a:pPr rtl="0">
              <a:lnSpc>
                <a:spcPct val="100000"/>
              </a:lnSpc>
            </a:pPr>
            <a:r>
              <a:rPr lang="ja-JP" altLang="en-US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大切にされる（美しい）</a:t>
            </a:r>
            <a:endParaRPr lang="en-US" altLang="ja-JP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rtl="0">
              <a:lnSpc>
                <a:spcPct val="100000"/>
              </a:lnSpc>
            </a:pPr>
            <a:endParaRPr lang="en-US" altLang="ja-JP" sz="800" b="1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accent5">
                    <a:lumMod val="75000"/>
                  </a:schemeClr>
                </a:solidFill>
              </a:rPr>
              <a:t>コンパクトな程よいサイズ感とシンプルなデザイン。</a:t>
            </a:r>
            <a:endParaRPr lang="en-US" altLang="ja-JP" dirty="0">
              <a:solidFill>
                <a:schemeClr val="accent5">
                  <a:lumMod val="75000"/>
                </a:schemeClr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小さめサイズがデスクをすっきりと華やかに飾ります。</a:t>
            </a:r>
            <a:endParaRPr lang="en-US" altLang="ja-JP" dirty="0">
              <a:solidFill>
                <a:schemeClr val="accent5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rtl="0">
              <a:lnSpc>
                <a:spcPct val="100000"/>
              </a:lnSpc>
            </a:pPr>
            <a:endParaRPr lang="en-US" altLang="ja-JP" sz="8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</a:rPr>
              <a:t>・シンプルで高級感のあるデザイン</a:t>
            </a:r>
            <a:endParaRPr lang="en-US" altLang="ja-JP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</a:rPr>
              <a:t>・職人の手作業による美しい箔押し</a:t>
            </a:r>
            <a:endParaRPr lang="en-US" altLang="ja-JP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</a:rPr>
              <a:t>・スリムで置き場所に困りにくいサイズ感</a:t>
            </a:r>
            <a:endParaRPr lang="en-US" altLang="ja-JP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</a:rPr>
              <a:t>・下の台座部分に企業名、事務所名の名入れが可能</a:t>
            </a:r>
            <a:endParaRPr lang="en-US" altLang="ja-JP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</a:rPr>
              <a:t>・お渡し用のトレーシング封筒つき（無料）</a:t>
            </a:r>
            <a:endParaRPr lang="en-US" altLang="ja-JP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</a:rPr>
              <a:t>・豊富なカラーバリエーション</a:t>
            </a:r>
            <a:endParaRPr lang="en-US" altLang="ja-JP" dirty="0">
              <a:solidFill>
                <a:schemeClr val="tx1"/>
              </a:solidFill>
            </a:endParaRPr>
          </a:p>
          <a:p>
            <a:pPr rtl="0">
              <a:lnSpc>
                <a:spcPct val="100000"/>
              </a:lnSpc>
            </a:pPr>
            <a:r>
              <a:rPr lang="ja-JP" altLang="en-US" dirty="0">
                <a:solidFill>
                  <a:schemeClr val="tx1"/>
                </a:solidFill>
              </a:rPr>
              <a:t>・小ロット</a:t>
            </a:r>
            <a:r>
              <a:rPr lang="en-US" altLang="ja-JP" dirty="0">
                <a:solidFill>
                  <a:schemeClr val="tx1"/>
                </a:solidFill>
              </a:rPr>
              <a:t>10</a:t>
            </a:r>
            <a:r>
              <a:rPr lang="ja-JP" altLang="en-US" dirty="0">
                <a:solidFill>
                  <a:schemeClr val="tx1"/>
                </a:solidFill>
              </a:rPr>
              <a:t>個からご注文が可能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34" name="日付プレースホルダー 33">
            <a:extLst>
              <a:ext uri="{FF2B5EF4-FFF2-40B4-BE49-F238E27FC236}">
                <a16:creationId xmlns:a16="http://schemas.microsoft.com/office/drawing/2014/main" id="{D30A968E-AB03-4BB5-BF8E-EB31DFD33B1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/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copyright© 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agumiiro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all rights reserved.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" name="スライド番号プレースホルダー 34">
            <a:extLst>
              <a:ext uri="{FF2B5EF4-FFF2-40B4-BE49-F238E27FC236}">
                <a16:creationId xmlns:a16="http://schemas.microsoft.com/office/drawing/2014/main" id="{5789CCB9-138D-4D90-8AFB-AC5C736125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pPr rtl="0"/>
              <a:t>3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タイトル 17">
            <a:extLst>
              <a:ext uri="{FF2B5EF4-FFF2-40B4-BE49-F238E27FC236}">
                <a16:creationId xmlns:a16="http://schemas.microsoft.com/office/drawing/2014/main" id="{EA6B7DE5-BFCC-4EEF-9609-8AA1C7CAD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101" y="835042"/>
            <a:ext cx="2951735" cy="399293"/>
          </a:xfrm>
        </p:spPr>
        <p:txBody>
          <a:bodyPr rtlCol="0"/>
          <a:lstStyle/>
          <a:p>
            <a:pPr rtl="0"/>
            <a:r>
              <a:rPr lang="ja-JP" altLang="en-US" sz="1600" dirty="0">
                <a:solidFill>
                  <a:schemeClr val="tx1"/>
                </a:solidFill>
              </a:rPr>
              <a:t>名入れ箔押しカレンダー</a:t>
            </a:r>
            <a:r>
              <a:rPr lang="en-US" altLang="ja-JP" sz="1600" dirty="0">
                <a:solidFill>
                  <a:schemeClr val="tx1"/>
                </a:solidFill>
              </a:rPr>
              <a:t>2026</a:t>
            </a:r>
            <a:r>
              <a:rPr lang="ja-JP" altLang="en-US" sz="1600" dirty="0">
                <a:solidFill>
                  <a:schemeClr val="tx1"/>
                </a:solidFill>
              </a:rPr>
              <a:t>　</a:t>
            </a:r>
            <a:br>
              <a:rPr lang="en-US" altLang="ja-JP" sz="1600" dirty="0">
                <a:solidFill>
                  <a:schemeClr val="tx1"/>
                </a:solidFill>
              </a:rPr>
            </a:br>
            <a:br>
              <a:rPr lang="en-US" altLang="ja-JP" sz="1600" dirty="0">
                <a:solidFill>
                  <a:schemeClr val="tx1"/>
                </a:solidFill>
              </a:rPr>
            </a:br>
            <a:r>
              <a:rPr lang="ja-JP" altLang="en-US" sz="1600" b="1" spc="225" dirty="0">
                <a:solidFill>
                  <a:schemeClr val="tx1"/>
                </a:solidFill>
              </a:rPr>
              <a:t>「シンプル＆ミニ」</a:t>
            </a: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82FB6149-2D03-8C3F-EDF0-13999560F2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0487" y="4858624"/>
            <a:ext cx="2726112" cy="181740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A3C19361-B74E-8459-4EAB-BCF90543DE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0486" y="835042"/>
            <a:ext cx="2726112" cy="1826918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C7E35118-8583-2A98-7706-35B53BE4A1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970722" y="2851588"/>
            <a:ext cx="2726112" cy="181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293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日付プレースホルダー 33">
            <a:extLst>
              <a:ext uri="{FF2B5EF4-FFF2-40B4-BE49-F238E27FC236}">
                <a16:creationId xmlns:a16="http://schemas.microsoft.com/office/drawing/2014/main" id="{D30A968E-AB03-4BB5-BF8E-EB31DFD33B1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/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copyright© 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agumiiro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all rights reserved.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" name="スライド番号プレースホルダー 34">
            <a:extLst>
              <a:ext uri="{FF2B5EF4-FFF2-40B4-BE49-F238E27FC236}">
                <a16:creationId xmlns:a16="http://schemas.microsoft.com/office/drawing/2014/main" id="{5789CCB9-138D-4D90-8AFB-AC5C736125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pPr rtl="0"/>
              <a:t>4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タイトル 17">
            <a:extLst>
              <a:ext uri="{FF2B5EF4-FFF2-40B4-BE49-F238E27FC236}">
                <a16:creationId xmlns:a16="http://schemas.microsoft.com/office/drawing/2014/main" id="{EA6B7DE5-BFCC-4EEF-9609-8AA1C7CAD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101" y="688795"/>
            <a:ext cx="2951735" cy="399293"/>
          </a:xfrm>
        </p:spPr>
        <p:txBody>
          <a:bodyPr rtlCol="0"/>
          <a:lstStyle/>
          <a:p>
            <a:pPr rtl="0"/>
            <a:r>
              <a:rPr lang="ja-JP" altLang="en-US" sz="1600" b="1" spc="225" dirty="0">
                <a:solidFill>
                  <a:schemeClr val="tx1"/>
                </a:solidFill>
              </a:rPr>
              <a:t>「シンプル＆ミニ」の特長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472A826-610B-4852-BDE0-7B68F361BB68}"/>
              </a:ext>
            </a:extLst>
          </p:cNvPr>
          <p:cNvSpPr/>
          <p:nvPr/>
        </p:nvSpPr>
        <p:spPr>
          <a:xfrm>
            <a:off x="780101" y="1218665"/>
            <a:ext cx="2340000" cy="23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rgbClr val="FF33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「選ばれる」カレンダー</a:t>
            </a:r>
            <a:endParaRPr kumimoji="1" lang="en-US" altLang="ja-JP" sz="1050" b="1" dirty="0">
              <a:solidFill>
                <a:srgbClr val="FF3399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心から欲しい！と思うカレンダーを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追求しました。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美しい印刷、シンプルなデザイン、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上質な素材、使いやすさ。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お渡しした方に大切にお使い頂ける、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最強のノベルティツールです。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8D3E7B8-9DA5-42B4-87B0-E88D4FFA2FBB}"/>
              </a:ext>
            </a:extLst>
          </p:cNvPr>
          <p:cNvSpPr/>
          <p:nvPr/>
        </p:nvSpPr>
        <p:spPr>
          <a:xfrm>
            <a:off x="3408035" y="1218665"/>
            <a:ext cx="2340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rgbClr val="FF33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箔押し印刷</a:t>
            </a:r>
            <a:endParaRPr kumimoji="1" lang="en-US" altLang="ja-JP" sz="1050" b="1" dirty="0">
              <a:solidFill>
                <a:srgbClr val="FF3399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美しく輝く箔が、高級感を演出します。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kumimoji="1" lang="en-US" altLang="ja-JP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枚職人が手押しで加工しているのも魅力の一つです。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9F198DA-D5B9-4696-BD5B-AEB3862A9455}"/>
              </a:ext>
            </a:extLst>
          </p:cNvPr>
          <p:cNvSpPr/>
          <p:nvPr/>
        </p:nvSpPr>
        <p:spPr>
          <a:xfrm>
            <a:off x="6035969" y="1218665"/>
            <a:ext cx="2340000" cy="234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rgbClr val="FF33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豊富なカラーバリエーション</a:t>
            </a:r>
            <a:endParaRPr kumimoji="1" lang="en-US" altLang="ja-JP" sz="1050" b="1" dirty="0">
              <a:solidFill>
                <a:srgbClr val="FF3399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会社のイメージに合わせるだけでなく、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お渡しする方に合わせて変えるのも◯。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4A5988B7-D7CF-4626-9FD8-F7C2CEE5DEAD}"/>
              </a:ext>
            </a:extLst>
          </p:cNvPr>
          <p:cNvSpPr/>
          <p:nvPr/>
        </p:nvSpPr>
        <p:spPr>
          <a:xfrm>
            <a:off x="780101" y="3798298"/>
            <a:ext cx="2340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rgbClr val="FF33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美しい素材を厳選</a:t>
            </a:r>
            <a:endParaRPr kumimoji="1" lang="en-US" altLang="ja-JP" sz="1050" b="1" dirty="0">
              <a:solidFill>
                <a:srgbClr val="FF3399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紙種や紙色、厚み、リングの色。美しいものを厳選した上質なカレンダーです。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854A613-F600-4BA0-96CD-F1C3B57C999F}"/>
              </a:ext>
            </a:extLst>
          </p:cNvPr>
          <p:cNvSpPr/>
          <p:nvPr/>
        </p:nvSpPr>
        <p:spPr>
          <a:xfrm>
            <a:off x="3408035" y="3798298"/>
            <a:ext cx="2340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rgbClr val="FF33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スリムだから置きやすい</a:t>
            </a:r>
            <a:endParaRPr kumimoji="1" lang="en-US" altLang="ja-JP" sz="1050" b="1" dirty="0">
              <a:solidFill>
                <a:srgbClr val="FF3399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スリムで置き場所に困りにくい</a:t>
            </a: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小さく程よいサイズ感が魅力です。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84A1BA3-8901-4F1B-B7C6-32364E9F53A3}"/>
              </a:ext>
            </a:extLst>
          </p:cNvPr>
          <p:cNvSpPr/>
          <p:nvPr/>
        </p:nvSpPr>
        <p:spPr>
          <a:xfrm>
            <a:off x="6035969" y="3798298"/>
            <a:ext cx="2340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rgbClr val="FF33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お渡しするときも美しく</a:t>
            </a:r>
            <a:endParaRPr kumimoji="1" lang="en-US" altLang="ja-JP" sz="1050" b="1" dirty="0">
              <a:solidFill>
                <a:srgbClr val="FF3399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お渡し用に</a:t>
            </a:r>
            <a:r>
              <a:rPr kumimoji="1" lang="en-US" altLang="ja-JP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calendar</a:t>
            </a:r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と印字された</a:t>
            </a:r>
            <a:endParaRPr kumimoji="1" lang="en-US" altLang="ja-JP" sz="105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トレーシング封筒をお付けいたします。</a:t>
            </a: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876C97C5-ED7F-B970-5D32-0DD5430F3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2518" y="4961623"/>
            <a:ext cx="1754773" cy="116984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6A5D6DE-CE5C-31DE-00A2-23E6E8CA4E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8709" y="2393316"/>
            <a:ext cx="1733400" cy="11556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4D9403D4-09CB-1D89-DCC1-A1DCC90114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4645" y="2393316"/>
            <a:ext cx="1733400" cy="115560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FE1D9847-4D5D-A42F-7ABC-1C9F5D838D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192608" y="9849315"/>
            <a:ext cx="1733400" cy="115560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058A7BC0-FBA8-57D4-393A-6742673411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91617" y="4960504"/>
            <a:ext cx="1744200" cy="1162800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27479D98-B2B6-504B-B52E-4EE40B229E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2347" y="4982698"/>
            <a:ext cx="1733400" cy="11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921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B10C7A9E-B1D7-4285-8DD5-D28AFDC7B4F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/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copyright© 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agumiiro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all rights reserved.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7B234E-FE17-4087-92FD-3802CA26E9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pPr rtl="0"/>
              <a:t>5</a:t>
            </a:fld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4CEC9B12-77AA-4432-B847-30E224BD80A1}"/>
              </a:ext>
            </a:extLst>
          </p:cNvPr>
          <p:cNvSpPr txBox="1">
            <a:spLocks/>
          </p:cNvSpPr>
          <p:nvPr/>
        </p:nvSpPr>
        <p:spPr>
          <a:xfrm>
            <a:off x="539884" y="1101023"/>
            <a:ext cx="2700266" cy="356063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400" b="1" dirty="0">
                <a:cs typeface="Biome Light" panose="020B0303030204020804" pitchFamily="34" charset="0"/>
              </a:rPr>
              <a:t>仕様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E6154CDF-CCD6-4D74-BC3F-911C5DAB50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117217"/>
              </p:ext>
            </p:extLst>
          </p:nvPr>
        </p:nvGraphicFramePr>
        <p:xfrm>
          <a:off x="3112574" y="1520647"/>
          <a:ext cx="2626515" cy="201741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42484">
                  <a:extLst>
                    <a:ext uri="{9D8B030D-6E8A-4147-A177-3AD203B41FA5}">
                      <a16:colId xmlns:a16="http://schemas.microsoft.com/office/drawing/2014/main" val="264483786"/>
                    </a:ext>
                  </a:extLst>
                </a:gridCol>
                <a:gridCol w="1484031">
                  <a:extLst>
                    <a:ext uri="{9D8B030D-6E8A-4147-A177-3AD203B41FA5}">
                      <a16:colId xmlns:a16="http://schemas.microsoft.com/office/drawing/2014/main" val="2569014455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タイプ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卓上　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450163"/>
                  </a:ext>
                </a:extLst>
              </a:tr>
              <a:tr h="295482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サイズ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高さ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15cm×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幅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7cm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157865"/>
                  </a:ext>
                </a:extLst>
              </a:tr>
              <a:tr h="295482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表示形式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ヶ月表示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8047946"/>
                  </a:ext>
                </a:extLst>
              </a:tr>
              <a:tr h="295482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枚数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枚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65723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重さ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約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32g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809196"/>
                  </a:ext>
                </a:extLst>
              </a:tr>
              <a:tr h="295482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印刷方法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箔押し・白印刷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226523"/>
                  </a:ext>
                </a:extLst>
              </a:tr>
              <a:tr h="295482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製本方法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リング留め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737407"/>
                  </a:ext>
                </a:extLst>
              </a:tr>
            </a:tbl>
          </a:graphicData>
        </a:graphic>
      </p:graphicFrame>
      <p:sp>
        <p:nvSpPr>
          <p:cNvPr id="24" name="コンテンツ プレースホルダー 2">
            <a:extLst>
              <a:ext uri="{FF2B5EF4-FFF2-40B4-BE49-F238E27FC236}">
                <a16:creationId xmlns:a16="http://schemas.microsoft.com/office/drawing/2014/main" id="{E7E09653-8A07-4CD1-A5A6-77169655A730}"/>
              </a:ext>
            </a:extLst>
          </p:cNvPr>
          <p:cNvSpPr txBox="1">
            <a:spLocks/>
          </p:cNvSpPr>
          <p:nvPr/>
        </p:nvSpPr>
        <p:spPr>
          <a:xfrm>
            <a:off x="3043515" y="4141436"/>
            <a:ext cx="2695574" cy="356063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400" b="1" dirty="0">
                <a:cs typeface="Biome Light" panose="020B0303030204020804" pitchFamily="34" charset="0"/>
              </a:rPr>
              <a:t>名入れ部分</a:t>
            </a:r>
          </a:p>
        </p:txBody>
      </p:sp>
      <p:sp>
        <p:nvSpPr>
          <p:cNvPr id="26" name="コンテンツ プレースホルダー 2">
            <a:extLst>
              <a:ext uri="{FF2B5EF4-FFF2-40B4-BE49-F238E27FC236}">
                <a16:creationId xmlns:a16="http://schemas.microsoft.com/office/drawing/2014/main" id="{48D2E198-613B-4032-A2A9-DF266FFADB66}"/>
              </a:ext>
            </a:extLst>
          </p:cNvPr>
          <p:cNvSpPr txBox="1">
            <a:spLocks/>
          </p:cNvSpPr>
          <p:nvPr/>
        </p:nvSpPr>
        <p:spPr>
          <a:xfrm>
            <a:off x="5812842" y="3276326"/>
            <a:ext cx="2926344" cy="46401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900" dirty="0">
                <a:solidFill>
                  <a:srgbClr val="FF0000"/>
                </a:solidFill>
                <a:cs typeface="Biome Light" panose="020B0303030204020804" pitchFamily="34" charset="0"/>
              </a:rPr>
              <a:t>※</a:t>
            </a:r>
            <a:r>
              <a:rPr lang="ja-JP" altLang="en-US" sz="900" dirty="0">
                <a:solidFill>
                  <a:srgbClr val="FF0000"/>
                </a:solidFill>
                <a:cs typeface="Biome Light" panose="020B0303030204020804" pitchFamily="34" charset="0"/>
              </a:rPr>
              <a:t>価格表は、</a:t>
            </a:r>
            <a:r>
              <a:rPr lang="en-US" altLang="ja-JP" sz="900" dirty="0">
                <a:solidFill>
                  <a:srgbClr val="FF0000"/>
                </a:solidFill>
                <a:cs typeface="Biome Light" panose="020B0303030204020804" pitchFamily="34" charset="0"/>
              </a:rPr>
              <a:t>9</a:t>
            </a:r>
            <a:r>
              <a:rPr lang="ja-JP" altLang="en-US" sz="900" dirty="0">
                <a:solidFill>
                  <a:srgbClr val="FF0000"/>
                </a:solidFill>
                <a:cs typeface="Biome Light" panose="020B0303030204020804" pitchFamily="34" charset="0"/>
              </a:rPr>
              <a:t>月末までのキャンペーン価格</a:t>
            </a:r>
            <a:endParaRPr lang="en-US" altLang="ja-JP" sz="900" dirty="0">
              <a:solidFill>
                <a:srgbClr val="FF0000"/>
              </a:solidFill>
              <a:cs typeface="Biome Light" panose="020B03030302040208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900" dirty="0">
                <a:solidFill>
                  <a:srgbClr val="FF0000"/>
                </a:solidFill>
                <a:cs typeface="Biome Light" panose="020B0303030204020804" pitchFamily="34" charset="0"/>
              </a:rPr>
              <a:t>※10</a:t>
            </a:r>
            <a:r>
              <a:rPr lang="ja-JP" altLang="en-US" sz="900" dirty="0">
                <a:solidFill>
                  <a:srgbClr val="FF0000"/>
                </a:solidFill>
                <a:cs typeface="Biome Light" panose="020B0303030204020804" pitchFamily="34" charset="0"/>
              </a:rPr>
              <a:t>月末までのご注文：単価 </a:t>
            </a:r>
            <a:r>
              <a:rPr lang="en-US" altLang="ja-JP" sz="900" dirty="0">
                <a:solidFill>
                  <a:srgbClr val="FF0000"/>
                </a:solidFill>
                <a:cs typeface="Biome Light" panose="020B0303030204020804" pitchFamily="34" charset="0"/>
              </a:rPr>
              <a:t>990 </a:t>
            </a:r>
            <a:r>
              <a:rPr lang="ja-JP" altLang="en-US" sz="900" dirty="0">
                <a:solidFill>
                  <a:srgbClr val="FF0000"/>
                </a:solidFill>
                <a:cs typeface="Biome Light" panose="020B0303030204020804" pitchFamily="34" charset="0"/>
              </a:rPr>
              <a:t>円</a:t>
            </a:r>
            <a:r>
              <a:rPr lang="en-US" altLang="ja-JP" sz="900" dirty="0">
                <a:solidFill>
                  <a:srgbClr val="FF0000"/>
                </a:solidFill>
                <a:cs typeface="Biome Light" panose="020B0303030204020804" pitchFamily="34" charset="0"/>
              </a:rPr>
              <a:t>(</a:t>
            </a:r>
            <a:r>
              <a:rPr lang="ja-JP" altLang="en-US" sz="900" dirty="0">
                <a:solidFill>
                  <a:srgbClr val="FF0000"/>
                </a:solidFill>
                <a:cs typeface="Biome Light" panose="020B0303030204020804" pitchFamily="34" charset="0"/>
              </a:rPr>
              <a:t>税込）</a:t>
            </a:r>
            <a:endParaRPr lang="en-US" altLang="ja-JP" sz="900" dirty="0">
              <a:solidFill>
                <a:srgbClr val="FF0000"/>
              </a:solidFill>
              <a:cs typeface="Biome Light" panose="020B03030302040208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900" dirty="0">
                <a:solidFill>
                  <a:srgbClr val="FF0000"/>
                </a:solidFill>
                <a:cs typeface="Biome Light" panose="020B0303030204020804" pitchFamily="34" charset="0"/>
              </a:rPr>
              <a:t>   11</a:t>
            </a:r>
            <a:r>
              <a:rPr lang="ja-JP" altLang="en-US" sz="900" dirty="0">
                <a:solidFill>
                  <a:srgbClr val="FF0000"/>
                </a:solidFill>
                <a:cs typeface="Biome Light" panose="020B0303030204020804" pitchFamily="34" charset="0"/>
              </a:rPr>
              <a:t>月以降のご注文：単価 </a:t>
            </a:r>
            <a:r>
              <a:rPr lang="en-US" altLang="ja-JP" sz="900" dirty="0">
                <a:solidFill>
                  <a:srgbClr val="FF0000"/>
                </a:solidFill>
                <a:cs typeface="Biome Light" panose="020B0303030204020804" pitchFamily="34" charset="0"/>
              </a:rPr>
              <a:t>1320 </a:t>
            </a:r>
            <a:r>
              <a:rPr lang="ja-JP" altLang="en-US" sz="900" dirty="0">
                <a:solidFill>
                  <a:srgbClr val="FF0000"/>
                </a:solidFill>
                <a:cs typeface="Biome Light" panose="020B0303030204020804" pitchFamily="34" charset="0"/>
              </a:rPr>
              <a:t>円</a:t>
            </a:r>
            <a:r>
              <a:rPr lang="en-US" altLang="ja-JP" sz="900" dirty="0">
                <a:solidFill>
                  <a:srgbClr val="FF0000"/>
                </a:solidFill>
                <a:cs typeface="Biome Light" panose="020B0303030204020804" pitchFamily="34" charset="0"/>
              </a:rPr>
              <a:t>(</a:t>
            </a:r>
            <a:r>
              <a:rPr lang="ja-JP" altLang="en-US" sz="900" dirty="0">
                <a:solidFill>
                  <a:srgbClr val="FF0000"/>
                </a:solidFill>
                <a:cs typeface="Biome Light" panose="020B0303030204020804" pitchFamily="34" charset="0"/>
              </a:rPr>
              <a:t>税込</a:t>
            </a:r>
            <a:r>
              <a:rPr lang="en-US" altLang="ja-JP" sz="900" dirty="0">
                <a:solidFill>
                  <a:srgbClr val="FF0000"/>
                </a:solidFill>
                <a:cs typeface="Biome Light" panose="020B0303030204020804" pitchFamily="34" charset="0"/>
              </a:rPr>
              <a:t>)</a:t>
            </a:r>
          </a:p>
          <a:p>
            <a:pPr marL="0" indent="0">
              <a:buNone/>
            </a:pPr>
            <a:endParaRPr lang="ja-JP" altLang="en-US" sz="900" dirty="0">
              <a:cs typeface="Biome Light" panose="020B0303030204020804" pitchFamily="34" charset="0"/>
            </a:endParaRPr>
          </a:p>
        </p:txBody>
      </p:sp>
      <p:sp>
        <p:nvSpPr>
          <p:cNvPr id="29" name="コンテンツ プレースホルダー 2">
            <a:extLst>
              <a:ext uri="{FF2B5EF4-FFF2-40B4-BE49-F238E27FC236}">
                <a16:creationId xmlns:a16="http://schemas.microsoft.com/office/drawing/2014/main" id="{BDC7B867-0A01-41C5-BC98-67D7BB5464C7}"/>
              </a:ext>
            </a:extLst>
          </p:cNvPr>
          <p:cNvSpPr txBox="1">
            <a:spLocks/>
          </p:cNvSpPr>
          <p:nvPr/>
        </p:nvSpPr>
        <p:spPr>
          <a:xfrm>
            <a:off x="5822075" y="3880834"/>
            <a:ext cx="2769327" cy="365125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400" b="1" dirty="0">
                <a:cs typeface="Biome Light" panose="020B0303030204020804" pitchFamily="34" charset="0"/>
              </a:rPr>
              <a:t>納期</a:t>
            </a:r>
            <a:r>
              <a:rPr lang="ja-JP" altLang="en-US" sz="1000" dirty="0">
                <a:cs typeface="Biome Light" panose="020B0303030204020804" pitchFamily="34" charset="0"/>
              </a:rPr>
              <a:t>　 ご希望納期がある方はご相</a:t>
            </a:r>
            <a:r>
              <a:rPr lang="ja-JP" altLang="en-US" sz="1000">
                <a:cs typeface="Biome Light" panose="020B0303030204020804" pitchFamily="34" charset="0"/>
              </a:rPr>
              <a:t>談ください。</a:t>
            </a:r>
            <a:endParaRPr lang="en-US" altLang="ja-JP" sz="1000" dirty="0">
              <a:cs typeface="Biome Light" panose="020B0303030204020804" pitchFamily="34" charset="0"/>
            </a:endParaRPr>
          </a:p>
        </p:txBody>
      </p:sp>
      <p:graphicFrame>
        <p:nvGraphicFramePr>
          <p:cNvPr id="30" name="表 3">
            <a:extLst>
              <a:ext uri="{FF2B5EF4-FFF2-40B4-BE49-F238E27FC236}">
                <a16:creationId xmlns:a16="http://schemas.microsoft.com/office/drawing/2014/main" id="{92683199-54F0-46FA-ACAF-05A01010B3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352927"/>
              </p:ext>
            </p:extLst>
          </p:nvPr>
        </p:nvGraphicFramePr>
        <p:xfrm>
          <a:off x="5893480" y="4555193"/>
          <a:ext cx="2626519" cy="1440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0650">
                  <a:extLst>
                    <a:ext uri="{9D8B030D-6E8A-4147-A177-3AD203B41FA5}">
                      <a16:colId xmlns:a16="http://schemas.microsoft.com/office/drawing/2014/main" val="264483786"/>
                    </a:ext>
                  </a:extLst>
                </a:gridCol>
                <a:gridCol w="1235869">
                  <a:extLst>
                    <a:ext uri="{9D8B030D-6E8A-4147-A177-3AD203B41FA5}">
                      <a16:colId xmlns:a16="http://schemas.microsoft.com/office/drawing/2014/main" val="256901445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注文時期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納期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45016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月末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月末</a:t>
                      </a:r>
                      <a:endParaRPr kumimoji="1" lang="en-US" altLang="ja-JP" sz="10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15786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月末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月末</a:t>
                      </a:r>
                      <a:endParaRPr kumimoji="1" lang="en-US" altLang="ja-JP" sz="10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804794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月末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月中旬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65723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月末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月中旬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520419"/>
                  </a:ext>
                </a:extLst>
              </a:tr>
            </a:tbl>
          </a:graphicData>
        </a:graphic>
      </p:graphicFrame>
      <p:graphicFrame>
        <p:nvGraphicFramePr>
          <p:cNvPr id="31" name="表 3">
            <a:extLst>
              <a:ext uri="{FF2B5EF4-FFF2-40B4-BE49-F238E27FC236}">
                <a16:creationId xmlns:a16="http://schemas.microsoft.com/office/drawing/2014/main" id="{45EF045C-FE7D-4CAD-8D42-0750D1CB2A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489452"/>
              </p:ext>
            </p:extLst>
          </p:nvPr>
        </p:nvGraphicFramePr>
        <p:xfrm>
          <a:off x="3112574" y="4553725"/>
          <a:ext cx="2626519" cy="143503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52151">
                  <a:extLst>
                    <a:ext uri="{9D8B030D-6E8A-4147-A177-3AD203B41FA5}">
                      <a16:colId xmlns:a16="http://schemas.microsoft.com/office/drawing/2014/main" val="264483786"/>
                    </a:ext>
                  </a:extLst>
                </a:gridCol>
                <a:gridCol w="1474368">
                  <a:extLst>
                    <a:ext uri="{9D8B030D-6E8A-4147-A177-3AD203B41FA5}">
                      <a16:colId xmlns:a16="http://schemas.microsoft.com/office/drawing/2014/main" val="2569014455"/>
                    </a:ext>
                  </a:extLst>
                </a:gridCol>
              </a:tblGrid>
              <a:tr h="287007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サイズ</a:t>
                      </a:r>
                    </a:p>
                  </a:txBody>
                  <a:tcPr marL="68580" marR="68580" marT="34290" marB="3429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縦</a:t>
                      </a:r>
                      <a:r>
                        <a:rPr kumimoji="1" lang="en-US" altLang="ja-JP" sz="1000" b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20×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横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64mm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450163"/>
                  </a:ext>
                </a:extLst>
              </a:tr>
              <a:tr h="287007">
                <a:tc>
                  <a:txBody>
                    <a:bodyPr/>
                    <a:lstStyle/>
                    <a:p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印刷方法</a:t>
                      </a:r>
                    </a:p>
                  </a:txBody>
                  <a:tcPr marL="68580" marR="68580" marT="34290" marB="3429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すべて箔押し</a:t>
                      </a:r>
                      <a:endParaRPr kumimoji="1" lang="en-US" altLang="ja-JP" sz="10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157865"/>
                  </a:ext>
                </a:extLst>
              </a:tr>
              <a:tr h="287007">
                <a:tc rowSpan="3"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デザイン方法</a:t>
                      </a:r>
                      <a:endParaRPr kumimoji="1" lang="en-US" altLang="ja-JP" sz="1200" b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en-US" altLang="ja-JP" sz="9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9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パターンから</a:t>
                      </a:r>
                      <a:endParaRPr kumimoji="1" lang="en-US" altLang="ja-JP" sz="900" b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9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お選びいただけます</a:t>
                      </a:r>
                      <a:endParaRPr kumimoji="1" lang="ja-JP" altLang="en-US" sz="1000" b="1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8580" marR="68580" marT="34290" marB="3429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完全データ入稿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8047946"/>
                  </a:ext>
                </a:extLst>
              </a:tr>
              <a:tr h="287007">
                <a:tc vMerge="1"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ロゴ配置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657232"/>
                  </a:ext>
                </a:extLst>
              </a:tr>
              <a:tr h="287007">
                <a:tc vMerge="1"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無料デザイン制作</a:t>
                      </a:r>
                    </a:p>
                  </a:txBody>
                  <a:tcPr marL="68580" marR="6858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520419"/>
                  </a:ext>
                </a:extLst>
              </a:tr>
            </a:tbl>
          </a:graphicData>
        </a:graphic>
      </p:graphicFrame>
      <p:sp>
        <p:nvSpPr>
          <p:cNvPr id="33" name="コンテンツ プレースホルダー 2">
            <a:extLst>
              <a:ext uri="{FF2B5EF4-FFF2-40B4-BE49-F238E27FC236}">
                <a16:creationId xmlns:a16="http://schemas.microsoft.com/office/drawing/2014/main" id="{5E22C02D-7E0B-4CDF-A71D-BD8A00B8FAC7}"/>
              </a:ext>
            </a:extLst>
          </p:cNvPr>
          <p:cNvSpPr txBox="1">
            <a:spLocks/>
          </p:cNvSpPr>
          <p:nvPr/>
        </p:nvSpPr>
        <p:spPr>
          <a:xfrm>
            <a:off x="643896" y="4199564"/>
            <a:ext cx="1852610" cy="356063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ja-JP" sz="1200" b="1" dirty="0">
                <a:cs typeface="Biome Light" panose="020B0303030204020804" pitchFamily="34" charset="0"/>
              </a:rPr>
              <a:t>HP</a:t>
            </a:r>
            <a:r>
              <a:rPr lang="ja-JP" altLang="en-US" sz="1200" b="1" dirty="0">
                <a:cs typeface="Biome Light" panose="020B0303030204020804" pitchFamily="34" charset="0"/>
              </a:rPr>
              <a:t>商品ページはこちら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B3B5E207-C725-4697-A332-617B1C184A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254" y="4497499"/>
            <a:ext cx="1328572" cy="1328572"/>
          </a:xfrm>
          <a:prstGeom prst="rect">
            <a:avLst/>
          </a:prstGeom>
        </p:spPr>
      </p:pic>
      <p:graphicFrame>
        <p:nvGraphicFramePr>
          <p:cNvPr id="17" name="表 3">
            <a:extLst>
              <a:ext uri="{FF2B5EF4-FFF2-40B4-BE49-F238E27FC236}">
                <a16:creationId xmlns:a16="http://schemas.microsoft.com/office/drawing/2014/main" id="{BFF02255-DBEE-4263-8596-1A387B400B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516404"/>
              </p:ext>
            </p:extLst>
          </p:nvPr>
        </p:nvGraphicFramePr>
        <p:xfrm>
          <a:off x="5914239" y="1520542"/>
          <a:ext cx="2541864" cy="172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43083">
                  <a:extLst>
                    <a:ext uri="{9D8B030D-6E8A-4147-A177-3AD203B41FA5}">
                      <a16:colId xmlns:a16="http://schemas.microsoft.com/office/drawing/2014/main" val="264483786"/>
                    </a:ext>
                  </a:extLst>
                </a:gridCol>
                <a:gridCol w="1798781">
                  <a:extLst>
                    <a:ext uri="{9D8B030D-6E8A-4147-A177-3AD203B41FA5}">
                      <a16:colId xmlns:a16="http://schemas.microsoft.com/office/drawing/2014/main" val="1061740959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部数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価格（税込）</a:t>
                      </a:r>
                    </a:p>
                  </a:txBody>
                  <a:tcPr marL="68580" marR="68580" marT="34290" marB="3429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45016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個</a:t>
                      </a:r>
                    </a:p>
                  </a:txBody>
                  <a:tcPr marL="68580" marR="18000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7,700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</a:t>
                      </a:r>
                      <a:endParaRPr kumimoji="1" lang="en-US" altLang="ja-JP" sz="10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8580" marR="64800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15786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個</a:t>
                      </a:r>
                    </a:p>
                  </a:txBody>
                  <a:tcPr marL="68580" marR="18000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15,400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</a:t>
                      </a:r>
                    </a:p>
                  </a:txBody>
                  <a:tcPr marL="68580" marR="64800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804794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個</a:t>
                      </a:r>
                    </a:p>
                  </a:txBody>
                  <a:tcPr marL="68580" marR="18000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23,100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</a:t>
                      </a:r>
                    </a:p>
                  </a:txBody>
                  <a:tcPr marL="68580" marR="64800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65723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個</a:t>
                      </a:r>
                    </a:p>
                  </a:txBody>
                  <a:tcPr marL="68580" marR="18000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38,500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</a:t>
                      </a:r>
                    </a:p>
                  </a:txBody>
                  <a:tcPr marL="68580" marR="64800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52041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個</a:t>
                      </a:r>
                    </a:p>
                  </a:txBody>
                  <a:tcPr marL="68580" marR="180000" marT="34290" marB="3429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77,000</a:t>
                      </a:r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</a:t>
                      </a:r>
                    </a:p>
                  </a:txBody>
                  <a:tcPr marL="68580" marR="648000" marT="34290" marB="3429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809196"/>
                  </a:ext>
                </a:extLst>
              </a:tr>
            </a:tbl>
          </a:graphicData>
        </a:graphic>
      </p:graphicFrame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481F9E4C-1530-4690-AB7A-1E86BF969881}"/>
              </a:ext>
            </a:extLst>
          </p:cNvPr>
          <p:cNvSpPr txBox="1">
            <a:spLocks/>
          </p:cNvSpPr>
          <p:nvPr/>
        </p:nvSpPr>
        <p:spPr>
          <a:xfrm>
            <a:off x="5836198" y="1128331"/>
            <a:ext cx="2693124" cy="356063"/>
          </a:xfrm>
          <a:prstGeom prst="rect">
            <a:avLst/>
          </a:prstGeom>
        </p:spPr>
        <p:txBody>
          <a:bodyPr vert="horz" lIns="68580" tIns="34290" rIns="68580" bIns="3429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600" b="1" dirty="0">
                <a:cs typeface="Biome Light" panose="020B0303030204020804" pitchFamily="34" charset="0"/>
              </a:rPr>
              <a:t>価格</a:t>
            </a:r>
            <a:r>
              <a:rPr lang="ja-JP" altLang="en-US" sz="1200" b="1" dirty="0">
                <a:cs typeface="Biome Light" panose="020B0303030204020804" pitchFamily="34" charset="0"/>
              </a:rPr>
              <a:t>　　</a:t>
            </a:r>
            <a:r>
              <a:rPr lang="ja-JP" altLang="en-US" sz="1200" dirty="0">
                <a:cs typeface="Biome Light" panose="020B0303030204020804" pitchFamily="34" charset="0"/>
              </a:rPr>
              <a:t>単価 </a:t>
            </a:r>
            <a:r>
              <a:rPr lang="en-US" altLang="ja-JP" sz="1200" dirty="0">
                <a:cs typeface="Biome Light" panose="020B0303030204020804" pitchFamily="34" charset="0"/>
              </a:rPr>
              <a:t>770</a:t>
            </a:r>
            <a:r>
              <a:rPr lang="ja-JP" altLang="en-US" sz="1200" dirty="0">
                <a:cs typeface="Biome Light" panose="020B0303030204020804" pitchFamily="34" charset="0"/>
              </a:rPr>
              <a:t>円</a:t>
            </a:r>
            <a:r>
              <a:rPr lang="en-US" altLang="ja-JP" sz="1200" dirty="0">
                <a:cs typeface="Biome Light" panose="020B0303030204020804" pitchFamily="34" charset="0"/>
              </a:rPr>
              <a:t>(</a:t>
            </a:r>
            <a:r>
              <a:rPr lang="ja-JP" altLang="en-US" sz="1200" dirty="0">
                <a:cs typeface="Biome Light" panose="020B0303030204020804" pitchFamily="34" charset="0"/>
              </a:rPr>
              <a:t>税込）</a:t>
            </a:r>
            <a:r>
              <a:rPr lang="en-US" altLang="ja-JP" sz="1200" dirty="0">
                <a:cs typeface="Biome Light" panose="020B0303030204020804" pitchFamily="34" charset="0"/>
              </a:rPr>
              <a:t>9</a:t>
            </a:r>
            <a:r>
              <a:rPr lang="ja-JP" altLang="en-US" sz="1200" dirty="0">
                <a:cs typeface="Biome Light" panose="020B0303030204020804" pitchFamily="34" charset="0"/>
              </a:rPr>
              <a:t>月末まで</a:t>
            </a:r>
          </a:p>
        </p:txBody>
      </p:sp>
      <p:sp>
        <p:nvSpPr>
          <p:cNvPr id="16" name="コンテンツ プレースホルダー 2">
            <a:extLst>
              <a:ext uri="{FF2B5EF4-FFF2-40B4-BE49-F238E27FC236}">
                <a16:creationId xmlns:a16="http://schemas.microsoft.com/office/drawing/2014/main" id="{839F9CEE-F9D6-4C54-BBB3-A4B188131148}"/>
              </a:ext>
            </a:extLst>
          </p:cNvPr>
          <p:cNvSpPr txBox="1">
            <a:spLocks/>
          </p:cNvSpPr>
          <p:nvPr/>
        </p:nvSpPr>
        <p:spPr>
          <a:xfrm>
            <a:off x="3043518" y="1120220"/>
            <a:ext cx="2695574" cy="356063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400" b="1" dirty="0">
                <a:cs typeface="Biome Light" panose="020B0303030204020804" pitchFamily="34" charset="0"/>
              </a:rPr>
              <a:t>本体部分</a:t>
            </a:r>
          </a:p>
        </p:txBody>
      </p:sp>
      <p:sp>
        <p:nvSpPr>
          <p:cNvPr id="38" name="コンテンツ プレースホルダー 2">
            <a:extLst>
              <a:ext uri="{FF2B5EF4-FFF2-40B4-BE49-F238E27FC236}">
                <a16:creationId xmlns:a16="http://schemas.microsoft.com/office/drawing/2014/main" id="{909ADE31-2A30-4C04-8618-37115E6A2DE5}"/>
              </a:ext>
            </a:extLst>
          </p:cNvPr>
          <p:cNvSpPr txBox="1">
            <a:spLocks/>
          </p:cNvSpPr>
          <p:nvPr/>
        </p:nvSpPr>
        <p:spPr>
          <a:xfrm>
            <a:off x="523106" y="529615"/>
            <a:ext cx="2700266" cy="356063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b="1" dirty="0">
                <a:cs typeface="Biome Light" panose="020B0303030204020804" pitchFamily="34" charset="0"/>
              </a:rPr>
              <a:t>商品</a:t>
            </a:r>
            <a:r>
              <a:rPr lang="ja-JP" altLang="en-US" sz="1600" b="1" dirty="0">
                <a:cs typeface="Biome Light" panose="020B0303030204020804" pitchFamily="34" charset="0"/>
              </a:rPr>
              <a:t>詳細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E50AFB65-982A-00AA-F4E1-DAA9A3F182E7}"/>
              </a:ext>
            </a:extLst>
          </p:cNvPr>
          <p:cNvSpPr txBox="1">
            <a:spLocks/>
          </p:cNvSpPr>
          <p:nvPr/>
        </p:nvSpPr>
        <p:spPr>
          <a:xfrm>
            <a:off x="6274661" y="4188600"/>
            <a:ext cx="2769327" cy="365125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000" dirty="0">
                <a:cs typeface="Biome Light" panose="020B0303030204020804" pitchFamily="34" charset="0"/>
              </a:rPr>
              <a:t>※</a:t>
            </a:r>
            <a:r>
              <a:rPr lang="ja-JP" altLang="en-US" sz="1000" dirty="0">
                <a:cs typeface="Biome Light" panose="020B0303030204020804" pitchFamily="34" charset="0"/>
              </a:rPr>
              <a:t>納期は目安です。完成次第発送します。</a:t>
            </a:r>
            <a:endParaRPr lang="en-US" altLang="ja-JP" sz="1000" dirty="0">
              <a:cs typeface="Biome Light" panose="020B0303030204020804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BA5B951-A572-DA52-A9B0-1004011080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250" y="1852598"/>
            <a:ext cx="2528189" cy="168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679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7B234E-FE17-4087-92FD-3802CA26E9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pPr rtl="0"/>
              <a:t>6</a:t>
            </a:fld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4CEC9B12-77AA-4432-B847-30E224BD80A1}"/>
              </a:ext>
            </a:extLst>
          </p:cNvPr>
          <p:cNvSpPr txBox="1">
            <a:spLocks/>
          </p:cNvSpPr>
          <p:nvPr/>
        </p:nvSpPr>
        <p:spPr>
          <a:xfrm>
            <a:off x="704675" y="558178"/>
            <a:ext cx="3120705" cy="358830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b="1" dirty="0">
                <a:cs typeface="Biome Light" panose="020B0303030204020804" pitchFamily="34" charset="0"/>
              </a:rPr>
              <a:t>カラーバリエーション　</a:t>
            </a:r>
            <a:r>
              <a:rPr lang="en-US" altLang="ja-JP" sz="1800" b="1" dirty="0">
                <a:cs typeface="Biome Light" panose="020B0303030204020804" pitchFamily="34" charset="0"/>
              </a:rPr>
              <a:t>9</a:t>
            </a:r>
            <a:r>
              <a:rPr lang="ja-JP" altLang="en-US" sz="1800" b="1" dirty="0">
                <a:cs typeface="Biome Light" panose="020B0303030204020804" pitchFamily="34" charset="0"/>
              </a:rPr>
              <a:t>種類</a:t>
            </a:r>
          </a:p>
          <a:p>
            <a:pPr marL="0" indent="0">
              <a:buNone/>
            </a:pPr>
            <a:endParaRPr lang="ja-JP" altLang="en-US" sz="1800" dirty="0">
              <a:cs typeface="Biome Light" panose="020B0303030204020804" pitchFamily="34" charset="0"/>
            </a:endParaRPr>
          </a:p>
        </p:txBody>
      </p:sp>
      <p:sp>
        <p:nvSpPr>
          <p:cNvPr id="23" name="コンテンツ プレースホルダー 2">
            <a:extLst>
              <a:ext uri="{FF2B5EF4-FFF2-40B4-BE49-F238E27FC236}">
                <a16:creationId xmlns:a16="http://schemas.microsoft.com/office/drawing/2014/main" id="{1EE5528C-11B6-4840-8E4E-7F7B525DE718}"/>
              </a:ext>
            </a:extLst>
          </p:cNvPr>
          <p:cNvSpPr txBox="1">
            <a:spLocks/>
          </p:cNvSpPr>
          <p:nvPr/>
        </p:nvSpPr>
        <p:spPr>
          <a:xfrm>
            <a:off x="6584400" y="2520000"/>
            <a:ext cx="1922400" cy="273844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050" b="1" dirty="0">
                <a:solidFill>
                  <a:schemeClr val="tx1"/>
                </a:solidFill>
                <a:cs typeface="Biome Light" panose="020B0303030204020804" pitchFamily="34" charset="0"/>
              </a:rPr>
              <a:t>ネイビー</a:t>
            </a:r>
          </a:p>
        </p:txBody>
      </p:sp>
      <p:sp>
        <p:nvSpPr>
          <p:cNvPr id="26" name="日付プレースホルダー 7">
            <a:extLst>
              <a:ext uri="{FF2B5EF4-FFF2-40B4-BE49-F238E27FC236}">
                <a16:creationId xmlns:a16="http://schemas.microsoft.com/office/drawing/2014/main" id="{DFC8707F-5712-4BE5-84A7-5F4208E4E8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13" y="6528644"/>
            <a:ext cx="2057400" cy="273844"/>
          </a:xfrm>
        </p:spPr>
        <p:txBody>
          <a:bodyPr rtlCol="0"/>
          <a:lstStyle/>
          <a:p>
            <a:pPr rtl="0"/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copyright© 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agumiiro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all rights reserved.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2162BB0F-4F50-8AC6-BAAB-9C3D38879F2E}"/>
              </a:ext>
            </a:extLst>
          </p:cNvPr>
          <p:cNvSpPr txBox="1">
            <a:spLocks/>
          </p:cNvSpPr>
          <p:nvPr/>
        </p:nvSpPr>
        <p:spPr>
          <a:xfrm>
            <a:off x="4654800" y="2520000"/>
            <a:ext cx="1922400" cy="273844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050" b="1" dirty="0">
                <a:solidFill>
                  <a:schemeClr val="tx1"/>
                </a:solidFill>
                <a:cs typeface="Biome Light" panose="020B0303030204020804" pitchFamily="34" charset="0"/>
              </a:rPr>
              <a:t>カシミヤ</a:t>
            </a:r>
            <a:r>
              <a:rPr lang="en-US" altLang="ja-JP" sz="1050" b="1" dirty="0">
                <a:solidFill>
                  <a:schemeClr val="tx1"/>
                </a:solidFill>
                <a:cs typeface="Biome Light" panose="020B0303030204020804" pitchFamily="34" charset="0"/>
              </a:rPr>
              <a:t>×</a:t>
            </a:r>
            <a:r>
              <a:rPr lang="ja-JP" altLang="en-US" sz="1050" b="1" dirty="0">
                <a:solidFill>
                  <a:schemeClr val="tx1"/>
                </a:solidFill>
                <a:cs typeface="Biome Light" panose="020B0303030204020804" pitchFamily="34" charset="0"/>
              </a:rPr>
              <a:t>シロ</a:t>
            </a: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56A01ADB-47D8-686B-CECB-D04DFE1F2612}"/>
              </a:ext>
            </a:extLst>
          </p:cNvPr>
          <p:cNvSpPr txBox="1">
            <a:spLocks/>
          </p:cNvSpPr>
          <p:nvPr/>
        </p:nvSpPr>
        <p:spPr>
          <a:xfrm>
            <a:off x="2723382" y="2520000"/>
            <a:ext cx="1922400" cy="273844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050" b="1" dirty="0">
                <a:solidFill>
                  <a:schemeClr val="tx1"/>
                </a:solidFill>
                <a:cs typeface="Biome Light" panose="020B0303030204020804" pitchFamily="34" charset="0"/>
              </a:rPr>
              <a:t>ダークグレー</a:t>
            </a:r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AFAC1B24-9BA0-9051-CD1C-F80264701F29}"/>
              </a:ext>
            </a:extLst>
          </p:cNvPr>
          <p:cNvSpPr txBox="1">
            <a:spLocks/>
          </p:cNvSpPr>
          <p:nvPr/>
        </p:nvSpPr>
        <p:spPr>
          <a:xfrm>
            <a:off x="793781" y="2520000"/>
            <a:ext cx="1922400" cy="273844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050" b="1" dirty="0">
                <a:solidFill>
                  <a:schemeClr val="tx1"/>
                </a:solidFill>
                <a:cs typeface="Biome Light" panose="020B0303030204020804" pitchFamily="34" charset="0"/>
              </a:rPr>
              <a:t>スコールグレー</a:t>
            </a:r>
            <a:r>
              <a:rPr lang="en-US" altLang="ja-JP" sz="1050" b="1" dirty="0">
                <a:solidFill>
                  <a:schemeClr val="tx1"/>
                </a:solidFill>
                <a:cs typeface="Biome Light" panose="020B0303030204020804" pitchFamily="34" charset="0"/>
              </a:rPr>
              <a:t>×</a:t>
            </a:r>
            <a:r>
              <a:rPr lang="ja-JP" altLang="en-US" sz="1050" b="1" dirty="0">
                <a:solidFill>
                  <a:schemeClr val="tx1"/>
                </a:solidFill>
                <a:cs typeface="Biome Light" panose="020B0303030204020804" pitchFamily="34" charset="0"/>
              </a:rPr>
              <a:t>シロ</a:t>
            </a:r>
          </a:p>
        </p:txBody>
      </p:sp>
      <p:sp>
        <p:nvSpPr>
          <p:cNvPr id="15" name="コンテンツ プレースホルダー 2">
            <a:extLst>
              <a:ext uri="{FF2B5EF4-FFF2-40B4-BE49-F238E27FC236}">
                <a16:creationId xmlns:a16="http://schemas.microsoft.com/office/drawing/2014/main" id="{244B0A79-1D7F-AA1A-8C2A-54F7A1047E32}"/>
              </a:ext>
            </a:extLst>
          </p:cNvPr>
          <p:cNvSpPr txBox="1">
            <a:spLocks/>
          </p:cNvSpPr>
          <p:nvPr/>
        </p:nvSpPr>
        <p:spPr>
          <a:xfrm>
            <a:off x="6584400" y="4169842"/>
            <a:ext cx="1922400" cy="273844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050" b="1" dirty="0">
                <a:solidFill>
                  <a:schemeClr val="tx1"/>
                </a:solidFill>
                <a:cs typeface="Biome Light" panose="020B0303030204020804" pitchFamily="34" charset="0"/>
              </a:rPr>
              <a:t>ラベンダー</a:t>
            </a:r>
            <a:r>
              <a:rPr lang="en-US" altLang="ja-JP" sz="1050" b="1" dirty="0">
                <a:solidFill>
                  <a:schemeClr val="tx1"/>
                </a:solidFill>
                <a:cs typeface="Biome Light" panose="020B0303030204020804" pitchFamily="34" charset="0"/>
              </a:rPr>
              <a:t>×</a:t>
            </a:r>
            <a:r>
              <a:rPr lang="ja-JP" altLang="en-US" sz="1050" b="1" dirty="0">
                <a:solidFill>
                  <a:schemeClr val="tx1"/>
                </a:solidFill>
                <a:cs typeface="Biome Light" panose="020B0303030204020804" pitchFamily="34" charset="0"/>
              </a:rPr>
              <a:t>シロ </a:t>
            </a:r>
            <a:r>
              <a:rPr lang="en-US" altLang="ja-JP" sz="600" b="1" dirty="0">
                <a:solidFill>
                  <a:srgbClr val="FF0000"/>
                </a:solidFill>
                <a:cs typeface="Biome Light" panose="020B0303030204020804" pitchFamily="34" charset="0"/>
              </a:rPr>
              <a:t>NEW</a:t>
            </a:r>
            <a:endParaRPr lang="ja-JP" altLang="en-US" sz="1050" b="1" dirty="0">
              <a:solidFill>
                <a:schemeClr val="tx1"/>
              </a:solidFill>
              <a:cs typeface="Biome Light" panose="020B0303030204020804" pitchFamily="34" charset="0"/>
            </a:endParaRPr>
          </a:p>
        </p:txBody>
      </p:sp>
      <p:sp>
        <p:nvSpPr>
          <p:cNvPr id="16" name="コンテンツ プレースホルダー 2">
            <a:extLst>
              <a:ext uri="{FF2B5EF4-FFF2-40B4-BE49-F238E27FC236}">
                <a16:creationId xmlns:a16="http://schemas.microsoft.com/office/drawing/2014/main" id="{8E0A88AB-0C72-4FC9-C1EB-43AA5CD6BCFD}"/>
              </a:ext>
            </a:extLst>
          </p:cNvPr>
          <p:cNvSpPr txBox="1">
            <a:spLocks/>
          </p:cNvSpPr>
          <p:nvPr/>
        </p:nvSpPr>
        <p:spPr>
          <a:xfrm>
            <a:off x="4654800" y="4169842"/>
            <a:ext cx="1922400" cy="273844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050" b="1" dirty="0">
                <a:solidFill>
                  <a:schemeClr val="tx1"/>
                </a:solidFill>
                <a:cs typeface="Biome Light" panose="020B0303030204020804" pitchFamily="34" charset="0"/>
              </a:rPr>
              <a:t>コーラル</a:t>
            </a:r>
            <a:r>
              <a:rPr lang="en-US" altLang="ja-JP" sz="1050" b="1" dirty="0">
                <a:solidFill>
                  <a:schemeClr val="tx1"/>
                </a:solidFill>
                <a:cs typeface="Biome Light" panose="020B0303030204020804" pitchFamily="34" charset="0"/>
              </a:rPr>
              <a:t>×</a:t>
            </a:r>
            <a:r>
              <a:rPr lang="ja-JP" altLang="en-US" sz="1050" b="1" dirty="0">
                <a:solidFill>
                  <a:schemeClr val="tx1"/>
                </a:solidFill>
                <a:cs typeface="Biome Light" panose="020B0303030204020804" pitchFamily="34" charset="0"/>
              </a:rPr>
              <a:t>シロ</a:t>
            </a:r>
          </a:p>
        </p:txBody>
      </p:sp>
      <p:sp>
        <p:nvSpPr>
          <p:cNvPr id="17" name="コンテンツ プレースホルダー 2">
            <a:extLst>
              <a:ext uri="{FF2B5EF4-FFF2-40B4-BE49-F238E27FC236}">
                <a16:creationId xmlns:a16="http://schemas.microsoft.com/office/drawing/2014/main" id="{588A3B7C-F74C-B85F-24F3-12852195D89F}"/>
              </a:ext>
            </a:extLst>
          </p:cNvPr>
          <p:cNvSpPr txBox="1">
            <a:spLocks/>
          </p:cNvSpPr>
          <p:nvPr/>
        </p:nvSpPr>
        <p:spPr>
          <a:xfrm>
            <a:off x="2725200" y="4169842"/>
            <a:ext cx="1922400" cy="273844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050" b="1" dirty="0">
                <a:solidFill>
                  <a:schemeClr val="tx1"/>
                </a:solidFill>
                <a:cs typeface="Biome Light" panose="020B0303030204020804" pitchFamily="34" charset="0"/>
              </a:rPr>
              <a:t>シロ</a:t>
            </a:r>
            <a:endParaRPr lang="en-US" altLang="ja-JP" sz="1050" b="1" dirty="0">
              <a:solidFill>
                <a:schemeClr val="tx1"/>
              </a:solidFill>
              <a:cs typeface="Biome Light" panose="020B0303030204020804" pitchFamily="34" charset="0"/>
            </a:endParaRPr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2AECB598-A968-E75E-7CA3-8315105B73A2}"/>
              </a:ext>
            </a:extLst>
          </p:cNvPr>
          <p:cNvSpPr txBox="1">
            <a:spLocks/>
          </p:cNvSpPr>
          <p:nvPr/>
        </p:nvSpPr>
        <p:spPr>
          <a:xfrm>
            <a:off x="795600" y="4169842"/>
            <a:ext cx="1922400" cy="273844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050" b="1" dirty="0">
                <a:solidFill>
                  <a:schemeClr val="tx1"/>
                </a:solidFill>
                <a:cs typeface="Biome Light" panose="020B0303030204020804" pitchFamily="34" charset="0"/>
              </a:rPr>
              <a:t>クロ</a:t>
            </a:r>
            <a:endParaRPr lang="en-US" altLang="ja-JP" sz="1050" b="1" dirty="0">
              <a:solidFill>
                <a:schemeClr val="tx1"/>
              </a:solidFill>
              <a:cs typeface="Biome Light" panose="020B0303030204020804" pitchFamily="34" charset="0"/>
            </a:endParaRPr>
          </a:p>
        </p:txBody>
      </p:sp>
      <p:sp>
        <p:nvSpPr>
          <p:cNvPr id="20" name="コンテンツ プレースホルダー 2">
            <a:extLst>
              <a:ext uri="{FF2B5EF4-FFF2-40B4-BE49-F238E27FC236}">
                <a16:creationId xmlns:a16="http://schemas.microsoft.com/office/drawing/2014/main" id="{80D266B3-AC52-B2FB-3B05-5A3596883CC6}"/>
              </a:ext>
            </a:extLst>
          </p:cNvPr>
          <p:cNvSpPr txBox="1">
            <a:spLocks/>
          </p:cNvSpPr>
          <p:nvPr/>
        </p:nvSpPr>
        <p:spPr>
          <a:xfrm>
            <a:off x="2723382" y="5824800"/>
            <a:ext cx="1922400" cy="273844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ja-JP" altLang="en-US" sz="1050" b="1" dirty="0">
              <a:solidFill>
                <a:schemeClr val="tx1"/>
              </a:solidFill>
              <a:cs typeface="Biome Light" panose="020B0303030204020804" pitchFamily="34" charset="0"/>
            </a:endParaRPr>
          </a:p>
        </p:txBody>
      </p:sp>
      <p:sp>
        <p:nvSpPr>
          <p:cNvPr id="21" name="コンテンツ プレースホルダー 2">
            <a:extLst>
              <a:ext uri="{FF2B5EF4-FFF2-40B4-BE49-F238E27FC236}">
                <a16:creationId xmlns:a16="http://schemas.microsoft.com/office/drawing/2014/main" id="{7372568C-38F2-99C9-1381-1459D3D415DE}"/>
              </a:ext>
            </a:extLst>
          </p:cNvPr>
          <p:cNvSpPr txBox="1">
            <a:spLocks/>
          </p:cNvSpPr>
          <p:nvPr/>
        </p:nvSpPr>
        <p:spPr>
          <a:xfrm>
            <a:off x="793782" y="5824800"/>
            <a:ext cx="1922400" cy="273844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2">
                    <a:lumMod val="5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050" b="1" dirty="0">
                <a:solidFill>
                  <a:schemeClr val="tx1"/>
                </a:solidFill>
                <a:cs typeface="Biome Light" panose="020B0303030204020804" pitchFamily="34" charset="0"/>
              </a:rPr>
              <a:t>クールブルー</a:t>
            </a:r>
            <a:r>
              <a:rPr lang="en-US" altLang="ja-JP" sz="1050" b="1" dirty="0">
                <a:solidFill>
                  <a:schemeClr val="tx1"/>
                </a:solidFill>
                <a:cs typeface="Biome Light" panose="020B0303030204020804" pitchFamily="34" charset="0"/>
              </a:rPr>
              <a:t>×</a:t>
            </a:r>
            <a:r>
              <a:rPr lang="ja-JP" altLang="en-US" sz="1050" b="1" dirty="0">
                <a:solidFill>
                  <a:schemeClr val="tx1"/>
                </a:solidFill>
                <a:cs typeface="Biome Light" panose="020B0303030204020804" pitchFamily="34" charset="0"/>
              </a:rPr>
              <a:t>シロ </a:t>
            </a:r>
            <a:r>
              <a:rPr lang="en-US" altLang="ja-JP" sz="600" b="1" dirty="0">
                <a:solidFill>
                  <a:srgbClr val="FF0000"/>
                </a:solidFill>
                <a:cs typeface="Biome Light" panose="020B0303030204020804" pitchFamily="34" charset="0"/>
              </a:rPr>
              <a:t>NEW</a:t>
            </a:r>
            <a:endParaRPr lang="en-US" altLang="ja-JP" sz="1050" b="1" dirty="0">
              <a:solidFill>
                <a:schemeClr val="tx1"/>
              </a:solidFill>
              <a:cs typeface="Biome Light" panose="020B0303030204020804" pitchFamily="34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6B97DB4C-892D-3635-E86F-6E6D5859B96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164"/>
          <a:stretch>
            <a:fillRect/>
          </a:stretch>
        </p:blipFill>
        <p:spPr>
          <a:xfrm>
            <a:off x="786583" y="1208541"/>
            <a:ext cx="1922400" cy="1281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10D13FEF-B1EF-7063-38D9-143BACAC12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6181" y="1208539"/>
            <a:ext cx="1922400" cy="12816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4FB9ABEA-826E-76F1-9D14-33DEB43D5D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3611" y="1208539"/>
            <a:ext cx="1922400" cy="1281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2F68B6E5-CD8B-196F-D810-049FCEC97F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1041" y="1211538"/>
            <a:ext cx="1922400" cy="1281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482FAA3C-1714-D2F7-765C-BB1118A8B1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1279" y="2865600"/>
            <a:ext cx="1907704" cy="12746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017B3959-D1BD-07B2-96A2-35E955E6B8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16182" y="2872950"/>
            <a:ext cx="1936802" cy="1267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AEFB0F8B-0DDB-D477-DB76-E3814872A42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69811" y="2871772"/>
            <a:ext cx="1890000" cy="12746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A2A5DB94-B766-820F-99F9-BBA7DB070A5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59811" y="2872943"/>
            <a:ext cx="1953629" cy="12746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20ACD9A2-400B-27BE-E576-299BE808196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1279" y="4535401"/>
            <a:ext cx="1907704" cy="128580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65516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EC6B825-56A3-4EFC-9EAF-BADA835A17F4}"/>
              </a:ext>
            </a:extLst>
          </p:cNvPr>
          <p:cNvSpPr txBox="1"/>
          <p:nvPr/>
        </p:nvSpPr>
        <p:spPr>
          <a:xfrm>
            <a:off x="1795646" y="4819430"/>
            <a:ext cx="3447876" cy="1021556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Q </a:t>
            </a:r>
            <a:r>
              <a:rPr lang="ja-JP" altLang="en-US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どのように納品されますか</a:t>
            </a:r>
            <a:r>
              <a:rPr lang="en-US" altLang="ja-JP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?</a:t>
            </a:r>
          </a:p>
          <a:p>
            <a:r>
              <a:rPr kumimoji="1" lang="en-US" altLang="ja-JP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kumimoji="1" lang="ja-JP" altLang="en-US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カレンダーとトレーシングペーパーの封筒の</a:t>
            </a:r>
            <a:r>
              <a:rPr kumimoji="1" lang="en-US" altLang="ja-JP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種を納品します。</a:t>
            </a:r>
          </a:p>
          <a:p>
            <a:r>
              <a:rPr kumimoji="1" lang="ja-JP" altLang="en-US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 封筒は、カレンダーと分けて納品されます。</a:t>
            </a:r>
          </a:p>
          <a:p>
            <a:r>
              <a:rPr kumimoji="1" lang="ja-JP" altLang="en-US" sz="9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 恐れ入りますが、お客様のほうで、封入作業をお願いします。</a:t>
            </a:r>
            <a:endParaRPr kumimoji="1" lang="en-US" altLang="ja-JP" sz="9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9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そのほかの内容は左の</a:t>
            </a:r>
            <a:r>
              <a:rPr kumimoji="1" lang="en-US" altLang="ja-JP" sz="900" b="1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QR</a:t>
            </a:r>
            <a:r>
              <a:rPr kumimoji="1" lang="ja-JP" altLang="en-US" sz="900" b="1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コードからご覧いただけます。</a:t>
            </a:r>
            <a:endParaRPr kumimoji="1" lang="en-US" altLang="ja-JP" sz="900" b="1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B10C7A9E-B1D7-4285-8DD5-D28AFDC7B4F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copyright© </a:t>
            </a:r>
            <a:r>
              <a:rPr lang="en-US" altLang="ja-JP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agumiiro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all rights reserved.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7B234E-FE17-4087-92FD-3802CA26E9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pPr rtl="0"/>
              <a:t>7</a:t>
            </a:fld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4CEC9B12-77AA-4432-B847-30E224BD80A1}"/>
              </a:ext>
            </a:extLst>
          </p:cNvPr>
          <p:cNvSpPr txBox="1">
            <a:spLocks/>
          </p:cNvSpPr>
          <p:nvPr/>
        </p:nvSpPr>
        <p:spPr>
          <a:xfrm>
            <a:off x="728736" y="566985"/>
            <a:ext cx="2053079" cy="356063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b="1" dirty="0">
                <a:cs typeface="Biome Light" panose="020B0303030204020804" pitchFamily="34" charset="0"/>
              </a:rPr>
              <a:t>ご注文の流れ</a:t>
            </a:r>
          </a:p>
        </p:txBody>
      </p:sp>
      <p:graphicFrame>
        <p:nvGraphicFramePr>
          <p:cNvPr id="30" name="図表 29">
            <a:extLst>
              <a:ext uri="{FF2B5EF4-FFF2-40B4-BE49-F238E27FC236}">
                <a16:creationId xmlns:a16="http://schemas.microsoft.com/office/drawing/2014/main" id="{956CE859-8D6A-4695-A2BF-134036C882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8915099"/>
              </p:ext>
            </p:extLst>
          </p:nvPr>
        </p:nvGraphicFramePr>
        <p:xfrm>
          <a:off x="727074" y="1237966"/>
          <a:ext cx="7747397" cy="1071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E491814-B42B-41A3-9D0B-5B721CD6F334}"/>
              </a:ext>
            </a:extLst>
          </p:cNvPr>
          <p:cNvSpPr txBox="1"/>
          <p:nvPr/>
        </p:nvSpPr>
        <p:spPr>
          <a:xfrm>
            <a:off x="5026595" y="4568595"/>
            <a:ext cx="3447876" cy="135356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お問い合わせ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お気軽にお問い合わせください！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箔押し印刷 あさだ屋</a:t>
            </a:r>
          </a:p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〒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910-0033 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福井県福井市三郎丸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丁目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204</a:t>
            </a:r>
          </a:p>
          <a:p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TEL.0776-89-1650 / FAX.050-3488-8863</a:t>
            </a:r>
          </a:p>
          <a:p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contact@haku-asadaya.com</a:t>
            </a:r>
          </a:p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営業時間　平日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10:00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18:00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（定休日：土日祝日）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" name="コンテンツ プレースホルダー 2">
            <a:extLst>
              <a:ext uri="{FF2B5EF4-FFF2-40B4-BE49-F238E27FC236}">
                <a16:creationId xmlns:a16="http://schemas.microsoft.com/office/drawing/2014/main" id="{F802958B-9170-4FCD-B049-4B1CD3DDCD6D}"/>
              </a:ext>
            </a:extLst>
          </p:cNvPr>
          <p:cNvSpPr txBox="1">
            <a:spLocks/>
          </p:cNvSpPr>
          <p:nvPr/>
        </p:nvSpPr>
        <p:spPr>
          <a:xfrm>
            <a:off x="728733" y="2567539"/>
            <a:ext cx="5357742" cy="784949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ja-JP" sz="1050" dirty="0">
                <a:cs typeface="Biome Light" panose="020B0303030204020804" pitchFamily="34" charset="0"/>
              </a:rPr>
              <a:t>※</a:t>
            </a:r>
            <a:r>
              <a:rPr lang="ja-JP" altLang="en-US" sz="1050" dirty="0">
                <a:cs typeface="Biome Light" panose="020B0303030204020804" pitchFamily="34" charset="0"/>
              </a:rPr>
              <a:t>ご注文後、</a:t>
            </a:r>
            <a:r>
              <a:rPr lang="en-US" altLang="ja-JP" sz="1050" dirty="0">
                <a:cs typeface="Biome Light" panose="020B0303030204020804" pitchFamily="34" charset="0"/>
              </a:rPr>
              <a:t>1</a:t>
            </a:r>
            <a:r>
              <a:rPr lang="ja-JP" altLang="en-US" sz="1050" dirty="0">
                <a:cs typeface="Biome Light" panose="020B0303030204020804" pitchFamily="34" charset="0"/>
              </a:rPr>
              <a:t>～</a:t>
            </a:r>
            <a:r>
              <a:rPr lang="en-US" altLang="ja-JP" sz="1050" dirty="0">
                <a:cs typeface="Biome Light" panose="020B0303030204020804" pitchFamily="34" charset="0"/>
              </a:rPr>
              <a:t>2</a:t>
            </a:r>
            <a:r>
              <a:rPr lang="ja-JP" altLang="en-US" sz="1050" dirty="0">
                <a:cs typeface="Biome Light" panose="020B0303030204020804" pitchFamily="34" charset="0"/>
              </a:rPr>
              <a:t>営業日内に校正確認のメールをお送りします。</a:t>
            </a:r>
            <a:endParaRPr lang="en-US" altLang="ja-JP" sz="1050" dirty="0">
              <a:cs typeface="Biome Light" panose="020B03030302040208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050" dirty="0">
                <a:cs typeface="Biome Light" panose="020B0303030204020804" pitchFamily="34" charset="0"/>
              </a:rPr>
              <a:t>　 デザイン確定後のお支払い・印刷加工となりますので、必ずご返信をお願いいたします。</a:t>
            </a:r>
            <a:endParaRPr lang="en-US" altLang="ja-JP" sz="1050" dirty="0">
              <a:cs typeface="Biome Light" panose="020B03030302040208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ja-JP" sz="1050" dirty="0">
                <a:cs typeface="Biome Light" panose="020B0303030204020804" pitchFamily="34" charset="0"/>
              </a:rPr>
              <a:t>※</a:t>
            </a:r>
            <a:r>
              <a:rPr lang="ja-JP" altLang="en-US" sz="1050" dirty="0">
                <a:cs typeface="Biome Light" panose="020B0303030204020804" pitchFamily="34" charset="0"/>
              </a:rPr>
              <a:t>デザイン確定後の変更はお受けできませんのでご了承ください。</a:t>
            </a:r>
            <a:endParaRPr lang="en-US" altLang="ja-JP" sz="1050" dirty="0">
              <a:cs typeface="Biome Light" panose="020B03030302040208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altLang="ja-JP" sz="1050" dirty="0">
                <a:cs typeface="Biome Light" panose="020B0303030204020804" pitchFamily="34" charset="0"/>
              </a:rPr>
              <a:t>※</a:t>
            </a:r>
            <a:r>
              <a:rPr lang="ja-JP" altLang="en-US" sz="1050" dirty="0">
                <a:cs typeface="Biome Light" panose="020B0303030204020804" pitchFamily="34" charset="0"/>
              </a:rPr>
              <a:t>発送時期はご注文時期によって異なります。　詳しくは</a:t>
            </a:r>
            <a:r>
              <a:rPr lang="en-US" altLang="ja-JP" sz="1050" dirty="0">
                <a:cs typeface="Biome Light" panose="020B0303030204020804" pitchFamily="34" charset="0"/>
              </a:rPr>
              <a:t>3</a:t>
            </a:r>
            <a:r>
              <a:rPr lang="ja-JP" altLang="en-US" sz="1050" dirty="0">
                <a:cs typeface="Biome Light" panose="020B0303030204020804" pitchFamily="34" charset="0"/>
              </a:rPr>
              <a:t>ページをご覧ください。</a:t>
            </a:r>
          </a:p>
        </p:txBody>
      </p:sp>
      <p:sp>
        <p:nvSpPr>
          <p:cNvPr id="32" name="コンテンツ プレースホルダー 2">
            <a:extLst>
              <a:ext uri="{FF2B5EF4-FFF2-40B4-BE49-F238E27FC236}">
                <a16:creationId xmlns:a16="http://schemas.microsoft.com/office/drawing/2014/main" id="{E149CB6C-5379-4983-AED3-6A04B396BE2A}"/>
              </a:ext>
            </a:extLst>
          </p:cNvPr>
          <p:cNvSpPr txBox="1">
            <a:spLocks/>
          </p:cNvSpPr>
          <p:nvPr/>
        </p:nvSpPr>
        <p:spPr>
          <a:xfrm>
            <a:off x="728734" y="3670894"/>
            <a:ext cx="6650762" cy="432132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050" b="1" dirty="0">
                <a:cs typeface="Biome Light" panose="020B0303030204020804" pitchFamily="34" charset="0"/>
              </a:rPr>
              <a:t>商品詳細・ご注文ページ　　</a:t>
            </a:r>
            <a:r>
              <a:rPr lang="en-US" altLang="ja-JP" sz="1050" b="1" dirty="0">
                <a:cs typeface="Biome Light" panose="020B0303030204020804" pitchFamily="34" charset="0"/>
              </a:rPr>
              <a:t>https://haku-asadaya.com/user_data/product/calendar/simplemini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ja-JP" altLang="en-US" sz="1050" b="1" dirty="0">
                <a:cs typeface="Biome Light" panose="020B0303030204020804" pitchFamily="34" charset="0"/>
              </a:rPr>
              <a:t>あさだ屋ホームページ　　　　</a:t>
            </a:r>
            <a:r>
              <a:rPr lang="en-US" altLang="ja-JP" sz="1050" b="1" dirty="0">
                <a:cs typeface="Biome Light" panose="020B0303030204020804" pitchFamily="34" charset="0"/>
              </a:rPr>
              <a:t>https://haku-asadaya.com/</a:t>
            </a:r>
            <a:endParaRPr lang="ja-JP" altLang="en-US" sz="1050" b="1" dirty="0">
              <a:cs typeface="Biome Light" panose="020B03030302040208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24D0167-EA1B-4232-9201-344290D98736}"/>
              </a:ext>
            </a:extLst>
          </p:cNvPr>
          <p:cNvSpPr txBox="1"/>
          <p:nvPr/>
        </p:nvSpPr>
        <p:spPr>
          <a:xfrm>
            <a:off x="787428" y="4484448"/>
            <a:ext cx="1075733" cy="280928"/>
          </a:xfrm>
          <a:prstGeom prst="round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よくあるご質問</a:t>
            </a:r>
            <a:endParaRPr kumimoji="1" lang="en-US" altLang="ja-JP" sz="1050" b="1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2BD00A4-25E2-FC49-0627-90367F3A22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0571" y="4765376"/>
            <a:ext cx="1112590" cy="1112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745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Minimalist Presentation">
      <a:dk1>
        <a:sysClr val="windowText" lastClr="000000"/>
      </a:dk1>
      <a:lt1>
        <a:sysClr val="window" lastClr="FFFFFF"/>
      </a:lt1>
      <a:dk2>
        <a:srgbClr val="ABABAB"/>
      </a:dk2>
      <a:lt2>
        <a:srgbClr val="F2F1EE"/>
      </a:lt2>
      <a:accent1>
        <a:srgbClr val="D8D2CD"/>
      </a:accent1>
      <a:accent2>
        <a:srgbClr val="C0C9C2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3">
      <a:majorFont>
        <a:latin typeface="Biome Light"/>
        <a:ea typeface=""/>
        <a:cs typeface=""/>
      </a:majorFont>
      <a:minorFont>
        <a:latin typeface="Biom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0840271_TF16411245_Win32" id="{F4ED9C35-FE89-4BF9-8E8D-98063836B6E1}" vid="{39BDD717-1031-4381-AE5D-4432D2E82C4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0976319-4513-485C-AD3A-E56C39927A38}">
  <ds:schemaRefs>
    <ds:schemaRef ds:uri="http://schemas.openxmlformats.org/package/2006/metadata/core-properties"/>
    <ds:schemaRef ds:uri="16c05727-aa75-4e4a-9b5f-8a80a1165891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terms/"/>
    <ds:schemaRef ds:uri="71af3243-3dd4-4a8d-8c0d-dd76da1f02a5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3A10211-FBDE-44DA-8AD6-29E596B2975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1B7BBB-8F46-4BA8-85EC-2ECC1D2E32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3775</TotalTime>
  <Words>919</Words>
  <Application>Microsoft Office PowerPoint</Application>
  <PresentationFormat>画面に合わせる (4:3)</PresentationFormat>
  <Paragraphs>183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Meiryo UI</vt:lpstr>
      <vt:lpstr>Arial</vt:lpstr>
      <vt:lpstr>Biome Light</vt:lpstr>
      <vt:lpstr>Office テーマ</vt:lpstr>
      <vt:lpstr>名入れ箔押しカレンダー2026  「シンプル＆ミニ」</vt:lpstr>
      <vt:lpstr>PowerPoint プレゼンテーション</vt:lpstr>
      <vt:lpstr>名入れ箔押しカレンダー2026　  「シンプル＆ミニ」</vt:lpstr>
      <vt:lpstr>「シンプル＆ミニ」の特長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名入れ箔押しカレンダー2022  シンプル＆ミニ</dc:title>
  <dc:creator>PCuser</dc:creator>
  <cp:lastModifiedBy>PCuser</cp:lastModifiedBy>
  <cp:revision>76</cp:revision>
  <cp:lastPrinted>2022-08-09T04:57:10Z</cp:lastPrinted>
  <dcterms:created xsi:type="dcterms:W3CDTF">2021-07-14T01:26:47Z</dcterms:created>
  <dcterms:modified xsi:type="dcterms:W3CDTF">2025-06-24T01:32:01Z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